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29"/>
  </p:notesMasterIdLst>
  <p:handoutMasterIdLst>
    <p:handoutMasterId r:id="rId30"/>
  </p:handoutMasterIdLst>
  <p:sldIdLst>
    <p:sldId id="256" r:id="rId3"/>
    <p:sldId id="257" r:id="rId4"/>
    <p:sldId id="290" r:id="rId5"/>
    <p:sldId id="260" r:id="rId6"/>
    <p:sldId id="291" r:id="rId7"/>
    <p:sldId id="293" r:id="rId8"/>
    <p:sldId id="292" r:id="rId9"/>
    <p:sldId id="294" r:id="rId10"/>
    <p:sldId id="265" r:id="rId11"/>
    <p:sldId id="295" r:id="rId12"/>
    <p:sldId id="304" r:id="rId13"/>
    <p:sldId id="262" r:id="rId14"/>
    <p:sldId id="296" r:id="rId15"/>
    <p:sldId id="297" r:id="rId16"/>
    <p:sldId id="275" r:id="rId17"/>
    <p:sldId id="298" r:id="rId18"/>
    <p:sldId id="263" r:id="rId19"/>
    <p:sldId id="299" r:id="rId20"/>
    <p:sldId id="300" r:id="rId21"/>
    <p:sldId id="301" r:id="rId22"/>
    <p:sldId id="302" r:id="rId23"/>
    <p:sldId id="266" r:id="rId24"/>
    <p:sldId id="270" r:id="rId25"/>
    <p:sldId id="303" r:id="rId26"/>
    <p:sldId id="276" r:id="rId27"/>
    <p:sldId id="289" r:id="rId28"/>
  </p:sldIdLst>
  <p:sldSz cx="18286413" cy="10287000"/>
  <p:notesSz cx="6858000" cy="9144000"/>
  <p:defaultText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40">
          <p15:clr>
            <a:srgbClr val="A4A3A4"/>
          </p15:clr>
        </p15:guide>
        <p15:guide id="2" pos="575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E2A2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53" autoAdjust="0"/>
    <p:restoredTop sz="94660"/>
  </p:normalViewPr>
  <p:slideViewPr>
    <p:cSldViewPr snapToGrid="0">
      <p:cViewPr varScale="1">
        <p:scale>
          <a:sx n="49" d="100"/>
          <a:sy n="49" d="100"/>
        </p:scale>
        <p:origin x="-636" y="-90"/>
      </p:cViewPr>
      <p:guideLst>
        <p:guide orient="horz" pos="3240"/>
        <p:guide pos="5759"/>
      </p:guideLst>
    </p:cSldViewPr>
  </p:slideViewPr>
  <p:notesTextViewPr>
    <p:cViewPr>
      <p:scale>
        <a:sx n="1" d="1"/>
        <a:sy n="1" d="1"/>
      </p:scale>
      <p:origin x="0" y="0"/>
    </p:cViewPr>
  </p:notesTextViewPr>
  <p:sorterViewPr>
    <p:cViewPr>
      <p:scale>
        <a:sx n="66" d="100"/>
        <a:sy n="66" d="100"/>
      </p:scale>
      <p:origin x="0" y="672"/>
    </p:cViewPr>
  </p:sorterViewPr>
  <p:notesViewPr>
    <p:cSldViewPr snapToGrid="0">
      <p:cViewPr varScale="1">
        <p:scale>
          <a:sx n="89" d="100"/>
          <a:sy n="89" d="100"/>
        </p:scale>
        <p:origin x="-384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Microsoft_Office_Excel4.xlsx"/></Relationships>
</file>

<file path=ppt/charts/chart1.xml><?xml version="1.0" encoding="utf-8"?>
<c:chartSpace xmlns:c="http://schemas.openxmlformats.org/drawingml/2006/chart" xmlns:a="http://schemas.openxmlformats.org/drawingml/2006/main" xmlns:r="http://schemas.openxmlformats.org/officeDocument/2006/relationships">
  <c:lang val="fr-FR"/>
  <c:style val="18"/>
  <c:chart>
    <c:autoTitleDeleted val="1"/>
    <c:plotArea>
      <c:layout/>
      <c:doughnutChart>
        <c:varyColors val="1"/>
        <c:ser>
          <c:idx val="0"/>
          <c:order val="0"/>
          <c:tx>
            <c:strRef>
              <c:f>Sheet1!$B$1</c:f>
              <c:strCache>
                <c:ptCount val="1"/>
                <c:pt idx="0">
                  <c:v>Per</c:v>
                </c:pt>
              </c:strCache>
            </c:strRef>
          </c:tx>
          <c:cat>
            <c:strRef>
              <c:f>Sheet1!$A$2:$A$3</c:f>
              <c:strCache>
                <c:ptCount val="2"/>
                <c:pt idx="0">
                  <c:v>Positive</c:v>
                </c:pt>
                <c:pt idx="1">
                  <c:v>Negative</c:v>
                </c:pt>
              </c:strCache>
            </c:strRef>
          </c:cat>
          <c:val>
            <c:numRef>
              <c:f>Sheet1!$B$2:$B$3</c:f>
              <c:numCache>
                <c:formatCode>0%</c:formatCode>
                <c:ptCount val="2"/>
                <c:pt idx="0">
                  <c:v>0.78</c:v>
                </c:pt>
                <c:pt idx="1">
                  <c:v>0.22000000000000008</c:v>
                </c:pt>
              </c:numCache>
            </c:numRef>
          </c:val>
        </c:ser>
        <c:firstSliceAng val="0"/>
        <c:holeSize val="80"/>
      </c:doughnutChart>
    </c:plotArea>
    <c:plotVisOnly val="1"/>
    <c:dispBlanksAs val="zero"/>
  </c:chart>
  <c:txPr>
    <a:bodyPr/>
    <a:lstStyle/>
    <a:p>
      <a:pPr>
        <a:defRPr sz="1800"/>
      </a:pPr>
      <a:endParaRPr lang="fr-F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doughnutChart>
        <c:varyColors val="1"/>
        <c:ser>
          <c:idx val="0"/>
          <c:order val="0"/>
          <c:tx>
            <c:strRef>
              <c:f>Sheet1!$B$1</c:f>
              <c:strCache>
                <c:ptCount val="1"/>
                <c:pt idx="0">
                  <c:v>Per</c:v>
                </c:pt>
              </c:strCache>
            </c:strRef>
          </c:tx>
          <c:spPr>
            <a:solidFill>
              <a:schemeClr val="accent2"/>
            </a:solidFill>
            <a:ln>
              <a:noFill/>
            </a:ln>
            <a:effectLst>
              <a:outerShdw blurRad="50800" dist="38100" dir="2700000" algn="tl" rotWithShape="0">
                <a:prstClr val="black">
                  <a:alpha val="40000"/>
                </a:prstClr>
              </a:outerShdw>
            </a:effectLst>
          </c:spPr>
          <c:dPt>
            <c:idx val="1"/>
            <c:spPr>
              <a:solidFill>
                <a:schemeClr val="bg2">
                  <a:lumMod val="25000"/>
                  <a:lumOff val="75000"/>
                </a:schemeClr>
              </a:solidFill>
              <a:ln>
                <a:noFill/>
              </a:ln>
              <a:effectLst>
                <a:outerShdw blurRad="50800" dist="38100" dir="2700000" algn="tl" rotWithShape="0">
                  <a:prstClr val="black">
                    <a:alpha val="40000"/>
                  </a:prstClr>
                </a:outerShdw>
              </a:effectLst>
            </c:spPr>
          </c:dPt>
          <c:cat>
            <c:strRef>
              <c:f>Sheet1!$A$2:$A$3</c:f>
              <c:strCache>
                <c:ptCount val="2"/>
                <c:pt idx="0">
                  <c:v>Positive</c:v>
                </c:pt>
                <c:pt idx="1">
                  <c:v>Negative</c:v>
                </c:pt>
              </c:strCache>
            </c:strRef>
          </c:cat>
          <c:val>
            <c:numRef>
              <c:f>Sheet1!$B$2:$B$3</c:f>
              <c:numCache>
                <c:formatCode>0%</c:formatCode>
                <c:ptCount val="2"/>
                <c:pt idx="0">
                  <c:v>9.0000000000000024E-2</c:v>
                </c:pt>
                <c:pt idx="1">
                  <c:v>0.91</c:v>
                </c:pt>
              </c:numCache>
            </c:numRef>
          </c:val>
        </c:ser>
        <c:firstSliceAng val="0"/>
        <c:holeSize val="80"/>
      </c:doughnutChart>
    </c:plotArea>
    <c:plotVisOnly val="1"/>
    <c:dispBlanksAs val="zero"/>
  </c:chart>
  <c:txPr>
    <a:bodyPr/>
    <a:lstStyle/>
    <a:p>
      <a:pPr>
        <a:defRPr sz="1800"/>
      </a:pPr>
      <a:endParaRPr lang="fr-F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fr-FR"/>
  <c:chart>
    <c:autoTitleDeleted val="1"/>
    <c:plotArea>
      <c:layout/>
      <c:doughnutChart>
        <c:varyColors val="1"/>
        <c:ser>
          <c:idx val="0"/>
          <c:order val="0"/>
          <c:tx>
            <c:strRef>
              <c:f>Sheet1!$B$1</c:f>
              <c:strCache>
                <c:ptCount val="1"/>
                <c:pt idx="0">
                  <c:v>Per</c:v>
                </c:pt>
              </c:strCache>
            </c:strRef>
          </c:tx>
          <c:cat>
            <c:strRef>
              <c:f>Sheet1!$A$2:$A$3</c:f>
              <c:strCache>
                <c:ptCount val="2"/>
                <c:pt idx="0">
                  <c:v>Positive</c:v>
                </c:pt>
                <c:pt idx="1">
                  <c:v>Negative</c:v>
                </c:pt>
              </c:strCache>
            </c:strRef>
          </c:cat>
          <c:val>
            <c:numRef>
              <c:f>Sheet1!$B$2:$B$3</c:f>
              <c:numCache>
                <c:formatCode>0%</c:formatCode>
                <c:ptCount val="2"/>
                <c:pt idx="0">
                  <c:v>0.8</c:v>
                </c:pt>
                <c:pt idx="1">
                  <c:v>0.2</c:v>
                </c:pt>
              </c:numCache>
            </c:numRef>
          </c:val>
        </c:ser>
        <c:firstSliceAng val="0"/>
        <c:holeSize val="80"/>
      </c:doughnutChart>
    </c:plotArea>
    <c:plotVisOnly val="1"/>
    <c:dispBlanksAs val="zero"/>
  </c:chart>
  <c:txPr>
    <a:bodyPr/>
    <a:lstStyle/>
    <a:p>
      <a:pPr>
        <a:defRPr sz="1800"/>
      </a:pPr>
      <a:endParaRPr lang="fr-F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doughnutChart>
        <c:varyColors val="1"/>
        <c:ser>
          <c:idx val="0"/>
          <c:order val="0"/>
          <c:tx>
            <c:strRef>
              <c:f>Sheet1!$B$1</c:f>
              <c:strCache>
                <c:ptCount val="1"/>
                <c:pt idx="0">
                  <c:v>Per</c:v>
                </c:pt>
              </c:strCache>
            </c:strRef>
          </c:tx>
          <c:spPr>
            <a:solidFill>
              <a:schemeClr val="accent2"/>
            </a:solidFill>
            <a:ln>
              <a:noFill/>
            </a:ln>
            <a:effectLst>
              <a:outerShdw blurRad="50800" dist="38100" dir="2700000" algn="tl" rotWithShape="0">
                <a:prstClr val="black">
                  <a:alpha val="40000"/>
                </a:prstClr>
              </a:outerShdw>
            </a:effectLst>
          </c:spPr>
          <c:dPt>
            <c:idx val="1"/>
            <c:spPr>
              <a:solidFill>
                <a:schemeClr val="bg2">
                  <a:lumMod val="25000"/>
                  <a:lumOff val="75000"/>
                </a:schemeClr>
              </a:solidFill>
              <a:ln>
                <a:noFill/>
              </a:ln>
              <a:effectLst>
                <a:outerShdw blurRad="50800" dist="38100" dir="2700000" algn="tl" rotWithShape="0">
                  <a:prstClr val="black">
                    <a:alpha val="40000"/>
                  </a:prstClr>
                </a:outerShdw>
              </a:effectLst>
            </c:spPr>
          </c:dPt>
          <c:cat>
            <c:strRef>
              <c:f>Sheet1!$A$2:$A$3</c:f>
              <c:strCache>
                <c:ptCount val="2"/>
                <c:pt idx="0">
                  <c:v>Positive</c:v>
                </c:pt>
                <c:pt idx="1">
                  <c:v>Negative</c:v>
                </c:pt>
              </c:strCache>
            </c:strRef>
          </c:cat>
          <c:val>
            <c:numRef>
              <c:f>Sheet1!$B$2:$B$3</c:f>
              <c:numCache>
                <c:formatCode>0%</c:formatCode>
                <c:ptCount val="2"/>
                <c:pt idx="0">
                  <c:v>0.69000000000000028</c:v>
                </c:pt>
                <c:pt idx="1">
                  <c:v>0.18000000000000008</c:v>
                </c:pt>
              </c:numCache>
            </c:numRef>
          </c:val>
        </c:ser>
        <c:firstSliceAng val="0"/>
        <c:holeSize val="80"/>
      </c:doughnutChart>
    </c:plotArea>
    <c:plotVisOnly val="1"/>
    <c:dispBlanksAs val="zero"/>
  </c:chart>
  <c:txPr>
    <a:bodyPr/>
    <a:lstStyle/>
    <a:p>
      <a:pPr>
        <a:defRPr sz="1800"/>
      </a:pPr>
      <a:endParaRPr lang="fr-FR"/>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DF56BA-F12C-48C9-8C42-6D0888382B21}" type="datetimeFigureOut">
              <a:rPr lang="en-US" smtClean="0"/>
              <a:pPr/>
              <a:t>3/8/2017</a:t>
            </a:fld>
            <a:endParaRPr lang="en-US" dirty="0"/>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ABE144B-B9B0-4FC2-A6CE-C71C67573E91}" type="slidenum">
              <a:rPr lang="en-US" smtClean="0"/>
              <a:pPr/>
              <a:t>‹N°›</a:t>
            </a:fld>
            <a:endParaRPr lang="en-US" dirty="0"/>
          </a:p>
        </p:txBody>
      </p:sp>
    </p:spTree>
    <p:extLst>
      <p:ext uri="{BB962C8B-B14F-4D97-AF65-F5344CB8AC3E}">
        <p14:creationId xmlns="" xmlns:p14="http://schemas.microsoft.com/office/powerpoint/2010/main" val="2012853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61F5E1-94BD-4612-904B-C78400F65B08}" type="datetimeFigureOut">
              <a:rPr lang="en-US" smtClean="0"/>
              <a:pPr/>
              <a:t>3/8/2017</a:t>
            </a:fld>
            <a:endParaRPr lang="en-US" dirty="0"/>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C82048-54E4-4189-8945-049D6C18BC97}" type="slidenum">
              <a:rPr lang="en-US" smtClean="0"/>
              <a:pPr/>
              <a:t>‹N°›</a:t>
            </a:fld>
            <a:endParaRPr lang="en-US" dirty="0"/>
          </a:p>
        </p:txBody>
      </p:sp>
    </p:spTree>
    <p:extLst>
      <p:ext uri="{BB962C8B-B14F-4D97-AF65-F5344CB8AC3E}">
        <p14:creationId xmlns="" xmlns:p14="http://schemas.microsoft.com/office/powerpoint/2010/main" val="3157192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pic>
        <p:nvPicPr>
          <p:cNvPr id="4" name="図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446"/>
            <a:ext cx="18287210" cy="10286554"/>
          </a:xfrm>
          <a:prstGeom prst="rect">
            <a:avLst/>
          </a:prstGeom>
        </p:spPr>
      </p:pic>
      <p:sp>
        <p:nvSpPr>
          <p:cNvPr id="2" name="Title 1"/>
          <p:cNvSpPr>
            <a:spLocks noGrp="1"/>
          </p:cNvSpPr>
          <p:nvPr>
            <p:ph type="ctrTitle" hasCustomPrompt="1"/>
          </p:nvPr>
        </p:nvSpPr>
        <p:spPr>
          <a:xfrm>
            <a:off x="2285802" y="3500314"/>
            <a:ext cx="13714810" cy="3581400"/>
          </a:xfrm>
        </p:spPr>
        <p:txBody>
          <a:bodyPr anchor="ctr"/>
          <a:lstStyle>
            <a:lvl1pPr algn="ctr">
              <a:defRPr sz="8999">
                <a:solidFill>
                  <a:schemeClr val="tx1"/>
                </a:solidFill>
              </a:defRPr>
            </a:lvl1pPr>
          </a:lstStyle>
          <a:p>
            <a:r>
              <a:rPr lang="en-US" altLang="ja-JP" dirty="0" smtClean="0"/>
              <a:t>Master Title</a:t>
            </a:r>
            <a:endParaRPr lang="en-US" dirty="0"/>
          </a:p>
        </p:txBody>
      </p:sp>
      <p:sp>
        <p:nvSpPr>
          <p:cNvPr id="3" name="Subtitle 2"/>
          <p:cNvSpPr>
            <a:spLocks noGrp="1"/>
          </p:cNvSpPr>
          <p:nvPr>
            <p:ph type="subTitle" idx="1" hasCustomPrompt="1"/>
          </p:nvPr>
        </p:nvSpPr>
        <p:spPr>
          <a:xfrm>
            <a:off x="2285802" y="8271518"/>
            <a:ext cx="13714810" cy="1556961"/>
          </a:xfrm>
        </p:spPr>
        <p:txBody>
          <a:bodyPr>
            <a:normAutofit/>
          </a:bodyPr>
          <a:lstStyle>
            <a:lvl1pPr marL="0" indent="0" algn="ctr">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Tree>
    <p:extLst>
      <p:ext uri="{BB962C8B-B14F-4D97-AF65-F5344CB8AC3E}">
        <p14:creationId xmlns="" xmlns:p14="http://schemas.microsoft.com/office/powerpoint/2010/main" val="49332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 Steps">
    <p:spTree>
      <p:nvGrpSpPr>
        <p:cNvPr id="1" name=""/>
        <p:cNvGrpSpPr/>
        <p:nvPr/>
      </p:nvGrpSpPr>
      <p:grpSpPr>
        <a:xfrm>
          <a:off x="0" y="0"/>
          <a:ext cx="0" cy="0"/>
          <a:chOff x="0" y="0"/>
          <a:chExt cx="0" cy="0"/>
        </a:xfrm>
      </p:grpSpPr>
      <p:sp>
        <p:nvSpPr>
          <p:cNvPr id="3" name="テキスト ボックス 2"/>
          <p:cNvSpPr txBox="1"/>
          <p:nvPr userDrawn="1"/>
        </p:nvSpPr>
        <p:spPr>
          <a:xfrm>
            <a:off x="177064" y="2216293"/>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1</a:t>
            </a:r>
            <a:endParaRPr lang="en-US" sz="20000" dirty="0">
              <a:solidFill>
                <a:schemeClr val="tx1">
                  <a:lumMod val="50000"/>
                  <a:lumOff val="50000"/>
                </a:schemeClr>
              </a:solidFill>
              <a:latin typeface="+mj-lt"/>
            </a:endParaRPr>
          </a:p>
        </p:txBody>
      </p:sp>
      <p:sp>
        <p:nvSpPr>
          <p:cNvPr id="38" name="テキスト ボックス 37"/>
          <p:cNvSpPr txBox="1"/>
          <p:nvPr userDrawn="1"/>
        </p:nvSpPr>
        <p:spPr>
          <a:xfrm>
            <a:off x="5935690" y="2226778"/>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2</a:t>
            </a:r>
            <a:endParaRPr lang="en-US" sz="20000" dirty="0">
              <a:solidFill>
                <a:schemeClr val="tx1">
                  <a:lumMod val="50000"/>
                  <a:lumOff val="50000"/>
                </a:schemeClr>
              </a:solidFill>
              <a:latin typeface="+mj-lt"/>
            </a:endParaRPr>
          </a:p>
        </p:txBody>
      </p:sp>
      <p:sp>
        <p:nvSpPr>
          <p:cNvPr id="39" name="テキスト ボックス 38"/>
          <p:cNvSpPr txBox="1"/>
          <p:nvPr userDrawn="1"/>
        </p:nvSpPr>
        <p:spPr>
          <a:xfrm>
            <a:off x="11905584" y="2368692"/>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3</a:t>
            </a:r>
            <a:endParaRPr lang="en-US" sz="20000" dirty="0">
              <a:solidFill>
                <a:schemeClr val="tx1">
                  <a:lumMod val="50000"/>
                  <a:lumOff val="50000"/>
                </a:schemeClr>
              </a:solidFill>
              <a:latin typeface="+mj-lt"/>
            </a:endParaRPr>
          </a:p>
        </p:txBody>
      </p:sp>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a:prstGeom prst="rect">
            <a:avLst/>
          </a:prstGeo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a:prstGeom prst="rect">
            <a:avLst/>
          </a:prstGeo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934891" y="3657607"/>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17" name="図 16"/>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38183" y="5175861"/>
            <a:ext cx="5198574" cy="421062"/>
          </a:xfrm>
          <a:prstGeom prst="rect">
            <a:avLst/>
          </a:prstGeom>
        </p:spPr>
      </p:pic>
      <p:pic>
        <p:nvPicPr>
          <p:cNvPr id="22" name="図 21"/>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5904019" y="5175861"/>
            <a:ext cx="5198574" cy="421062"/>
          </a:xfrm>
          <a:prstGeom prst="rect">
            <a:avLst/>
          </a:prstGeom>
        </p:spPr>
      </p:pic>
      <p:sp>
        <p:nvSpPr>
          <p:cNvPr id="23" name="正方形/長方形 22"/>
          <p:cNvSpPr>
            <a:spLocks/>
          </p:cNvSpPr>
          <p:nvPr userDrawn="1"/>
        </p:nvSpPr>
        <p:spPr>
          <a:xfrm>
            <a:off x="13030845" y="3657607"/>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4" name="図 23"/>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1933863" y="5175861"/>
            <a:ext cx="5198574" cy="421062"/>
          </a:xfrm>
          <a:prstGeom prst="rect">
            <a:avLst/>
          </a:prstGeom>
        </p:spPr>
      </p:pic>
      <p:sp>
        <p:nvSpPr>
          <p:cNvPr id="27" name="正方形/長方形 26"/>
          <p:cNvSpPr>
            <a:spLocks/>
          </p:cNvSpPr>
          <p:nvPr userDrawn="1"/>
        </p:nvSpPr>
        <p:spPr>
          <a:xfrm>
            <a:off x="6977818" y="3657607"/>
            <a:ext cx="4401866" cy="1518254"/>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1000270"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7043101"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13142710"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2" name="テキスト プレースホルダー 11"/>
          <p:cNvSpPr>
            <a:spLocks noGrp="1"/>
          </p:cNvSpPr>
          <p:nvPr>
            <p:ph type="body" sz="quarter" idx="19" hasCustomPrompt="1"/>
          </p:nvPr>
        </p:nvSpPr>
        <p:spPr>
          <a:xfrm>
            <a:off x="904764" y="5264819"/>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6947691" y="5272845"/>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13030845" y="5272845"/>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12266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anim calcmode="lin" valueType="num">
                                      <p:cBhvr additive="base">
                                        <p:cTn id="2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grpId="0" nodeType="afterEffect">
                                  <p:stCondLst>
                                    <p:cond delay="0"/>
                                  </p:stCondLst>
                                  <p:childTnLst>
                                    <p:set>
                                      <p:cBhvr>
                                        <p:cTn id="35" dur="1" fill="hold">
                                          <p:stCondLst>
                                            <p:cond delay="0"/>
                                          </p:stCondLst>
                                        </p:cTn>
                                        <p:tgtEl>
                                          <p:spTgt spid="32">
                                            <p:txEl>
                                              <p:pRg st="0" end="0"/>
                                            </p:txEl>
                                          </p:spTgt>
                                        </p:tgtEl>
                                        <p:attrNameLst>
                                          <p:attrName>style.visibility</p:attrName>
                                        </p:attrNameLst>
                                      </p:cBhvr>
                                      <p:to>
                                        <p:strVal val="visible"/>
                                      </p:to>
                                    </p:set>
                                    <p:anim calcmode="lin" valueType="num">
                                      <p:cBhvr additive="base">
                                        <p:cTn id="3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1500"/>
                            </p:stCondLst>
                            <p:childTnLst>
                              <p:par>
                                <p:cTn id="39" presetID="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9">
                                            <p:txEl>
                                              <p:pRg st="0" end="0"/>
                                            </p:txEl>
                                          </p:spTgt>
                                        </p:tgtEl>
                                        <p:attrNameLst>
                                          <p:attrName>style.visibility</p:attrName>
                                        </p:attrNameLst>
                                      </p:cBhvr>
                                      <p:to>
                                        <p:strVal val="visible"/>
                                      </p:to>
                                    </p:set>
                                    <p:anim calcmode="lin" valueType="num">
                                      <p:cBhvr additive="base">
                                        <p:cTn id="45"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 calcmode="lin" valueType="num">
                                      <p:cBhvr additive="base">
                                        <p:cTn id="5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xEl>
                                              <p:pRg st="0" end="0"/>
                                            </p:txEl>
                                          </p:spTgt>
                                        </p:tgtEl>
                                        <p:attrNameLst>
                                          <p:attrName>style.visibility</p:attrName>
                                        </p:attrNameLst>
                                      </p:cBhvr>
                                      <p:to>
                                        <p:strVal val="visible"/>
                                      </p:to>
                                    </p:set>
                                    <p:anim calcmode="lin" valueType="num">
                                      <p:cBhvr additive="base">
                                        <p:cTn id="6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3000"/>
                            </p:stCondLst>
                            <p:childTnLst>
                              <p:par>
                                <p:cTn id="70" presetID="2" presetClass="entr" presetSubtype="4" fill="hold" grpId="0" nodeType="afterEffect">
                                  <p:stCondLst>
                                    <p:cond delay="0"/>
                                  </p:stCondLst>
                                  <p:childTnLst>
                                    <p:set>
                                      <p:cBhvr>
                                        <p:cTn id="71" dur="1" fill="hold">
                                          <p:stCondLst>
                                            <p:cond delay="0"/>
                                          </p:stCondLst>
                                        </p:cTn>
                                        <p:tgtEl>
                                          <p:spTgt spid="35">
                                            <p:txEl>
                                              <p:pRg st="0" end="0"/>
                                            </p:txEl>
                                          </p:spTgt>
                                        </p:tgtEl>
                                        <p:attrNameLst>
                                          <p:attrName>style.visibility</p:attrName>
                                        </p:attrNameLst>
                                      </p:cBhvr>
                                      <p:to>
                                        <p:strVal val="visible"/>
                                      </p:to>
                                    </p:set>
                                    <p:anim calcmode="lin" valueType="num">
                                      <p:cBhvr additive="base">
                                        <p:cTn id="7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2"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1+#ppt_w/2"/>
                                          </p:val>
                                        </p:tav>
                                        <p:tav tm="100000">
                                          <p:val>
                                            <p:strVal val="#ppt_x"/>
                                          </p:val>
                                        </p:tav>
                                      </p:tavLst>
                                    </p:anim>
                                    <p:anim calcmode="lin" valueType="num">
                                      <p:cBhvr additive="base">
                                        <p:cTn id="82" dur="500" fill="hold"/>
                                        <p:tgtEl>
                                          <p:spTgt spid="3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1+#ppt_w/2"/>
                                          </p:val>
                                        </p:tav>
                                        <p:tav tm="100000">
                                          <p:val>
                                            <p:strVal val="#ppt_x"/>
                                          </p:val>
                                        </p:tav>
                                      </p:tavLst>
                                    </p:anim>
                                    <p:anim calcmode="lin" valueType="num">
                                      <p:cBhvr additive="base">
                                        <p:cTn id="8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8" grpId="0"/>
      <p:bldP spid="39" grpId="0"/>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7" grpId="0" animBg="1"/>
      <p:bldP spid="28" grpId="0" build="p">
        <p:tmplLst>
          <p:tmpl lvl="1">
            <p:tnLst>
              <p:par>
                <p:cTn presetID="2" presetClass="entr" presetSubtype="4"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Tree>
    <p:extLst>
      <p:ext uri="{BB962C8B-B14F-4D97-AF65-F5344CB8AC3E}">
        <p14:creationId xmlns="" xmlns:p14="http://schemas.microsoft.com/office/powerpoint/2010/main" val="20815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 Horizont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7" y="3524669"/>
            <a:ext cx="8421520"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5" y="4266615"/>
            <a:ext cx="16077615" cy="3565943"/>
          </a:xfrm>
        </p:spPr>
        <p:txBody>
          <a:bodyPr>
            <a:normAutofit/>
          </a:bodyPr>
          <a:lstStyle>
            <a:lvl1pPr>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147180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 No Image">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7" y="3197032"/>
            <a:ext cx="8421520" cy="1530286"/>
          </a:xfrm>
        </p:spPr>
        <p:txBody>
          <a:bodyPr anchor="b"/>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6" y="4806943"/>
            <a:ext cx="8425896" cy="3565943"/>
          </a:xfrm>
        </p:spPr>
        <p:txBody>
          <a:bodyPr>
            <a:normAutofit/>
          </a:bodyPr>
          <a:lstStyle>
            <a:lvl1pPr>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62824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Image - 1 Column">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6" y="7209977"/>
            <a:ext cx="16085635" cy="662321"/>
          </a:xfrm>
        </p:spPr>
        <p:txBody>
          <a:bodyPr anchor="b"/>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5" y="7951924"/>
            <a:ext cx="16077615" cy="1510732"/>
          </a:xfrm>
        </p:spPr>
        <p:txBody>
          <a:bodyPr>
            <a:normAutofit/>
          </a:bodyPr>
          <a:lstStyle>
            <a:lvl1pPr>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182455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graph - 1 Column">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6" y="7209977"/>
            <a:ext cx="16120393" cy="662321"/>
          </a:xfrm>
        </p:spPr>
        <p:txBody>
          <a:bodyPr anchor="b"/>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5" y="7951924"/>
            <a:ext cx="16077615" cy="1510732"/>
          </a:xfrm>
        </p:spPr>
        <p:txBody>
          <a:bodyPr>
            <a:normAutofit/>
          </a:bodyPr>
          <a:lstStyle>
            <a:lvl1pPr>
              <a:defRPr sz="2400" baseline="0">
                <a:solidFill>
                  <a:schemeClr val="bg1"/>
                </a:solidFill>
              </a:defRPr>
            </a:lvl1pPr>
          </a:lstStyle>
          <a:p>
            <a:pPr lvl="0"/>
            <a:r>
              <a:rPr lang="en-US" dirty="0" smtClean="0"/>
              <a:t>Text Here</a:t>
            </a:r>
            <a:endParaRPr lang="en-US" dirty="0"/>
          </a:p>
        </p:txBody>
      </p:sp>
      <p:sp>
        <p:nvSpPr>
          <p:cNvPr id="9" name="グラフ プレースホルダー 8"/>
          <p:cNvSpPr>
            <a:spLocks noGrp="1"/>
          </p:cNvSpPr>
          <p:nvPr>
            <p:ph type="chart" sz="quarter" idx="16" hasCustomPrompt="1"/>
          </p:nvPr>
        </p:nvSpPr>
        <p:spPr>
          <a:xfrm>
            <a:off x="1028700" y="2311400"/>
            <a:ext cx="15875000" cy="4775200"/>
          </a:xfrm>
        </p:spPr>
        <p:txBody>
          <a:bodyPr>
            <a:normAutofit/>
          </a:bodyPr>
          <a:lstStyle>
            <a:lvl1pPr>
              <a:defRPr sz="2000"/>
            </a:lvl1pPr>
          </a:lstStyle>
          <a:p>
            <a:r>
              <a:rPr lang="en-US" dirty="0" smtClean="0"/>
              <a:t>Add Graph</a:t>
            </a:r>
            <a:endParaRPr lang="en-US" dirty="0"/>
          </a:p>
        </p:txBody>
      </p:sp>
    </p:spTree>
    <p:extLst>
      <p:ext uri="{BB962C8B-B14F-4D97-AF65-F5344CB8AC3E}">
        <p14:creationId xmlns="" xmlns:p14="http://schemas.microsoft.com/office/powerpoint/2010/main" val="108026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s - Horizont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6" y="2886997"/>
            <a:ext cx="16028029"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5" y="3628943"/>
            <a:ext cx="16077615" cy="2074027"/>
          </a:xfrm>
        </p:spPr>
        <p:txBody>
          <a:bodyPr>
            <a:normAutofit/>
          </a:bodyPr>
          <a:lstStyle>
            <a:lvl1pPr>
              <a:defRPr sz="2400" baseline="0">
                <a:solidFill>
                  <a:schemeClr val="bg1"/>
                </a:solidFill>
              </a:defRPr>
            </a:lvl1pPr>
          </a:lstStyle>
          <a:p>
            <a:pPr lvl="0"/>
            <a:r>
              <a:rPr lang="en-US" dirty="0" smtClean="0"/>
              <a:t>Text Here</a:t>
            </a:r>
            <a:endParaRPr lang="en-US" dirty="0"/>
          </a:p>
        </p:txBody>
      </p:sp>
      <p:sp>
        <p:nvSpPr>
          <p:cNvPr id="11" name="テキスト プレースホルダー 11"/>
          <p:cNvSpPr>
            <a:spLocks noGrp="1"/>
          </p:cNvSpPr>
          <p:nvPr>
            <p:ph type="body" sz="quarter" idx="16" hasCustomPrompt="1"/>
          </p:nvPr>
        </p:nvSpPr>
        <p:spPr>
          <a:xfrm>
            <a:off x="995196" y="5999166"/>
            <a:ext cx="16032039"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4" name="テキスト プレースホルダー 11"/>
          <p:cNvSpPr>
            <a:spLocks noGrp="1"/>
          </p:cNvSpPr>
          <p:nvPr>
            <p:ph type="body" sz="quarter" idx="17" hasCustomPrompt="1"/>
          </p:nvPr>
        </p:nvSpPr>
        <p:spPr>
          <a:xfrm>
            <a:off x="991185" y="6741112"/>
            <a:ext cx="16077615" cy="2074027"/>
          </a:xfrm>
        </p:spPr>
        <p:txBody>
          <a:bodyPr>
            <a:normAutofit/>
          </a:bodyPr>
          <a:lstStyle>
            <a:lvl1pPr>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42513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fade">
                                      <p:cBhvr>
                                        <p:cTn id="30" dur="500"/>
                                        <p:tgtEl>
                                          <p:spTgt spid="11">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xEl>
                                              <p:pRg st="0" end="0"/>
                                            </p:txEl>
                                          </p:spTgt>
                                        </p:tgtEl>
                                        <p:attrNameLst>
                                          <p:attrName>style.visibility</p:attrName>
                                        </p:attrNameLst>
                                      </p:cBhvr>
                                      <p:to>
                                        <p:strVal val="visible"/>
                                      </p:to>
                                    </p:set>
                                    <p:animEffect transition="in" filter="fade">
                                      <p:cBhvr>
                                        <p:cTn id="33"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Columns - Horizont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6" y="2656703"/>
            <a:ext cx="16028029"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995195" y="3398649"/>
            <a:ext cx="16077615" cy="1179677"/>
          </a:xfrm>
        </p:spPr>
        <p:txBody>
          <a:bodyPr>
            <a:normAutofit/>
          </a:bodyPr>
          <a:lstStyle>
            <a:lvl1pPr>
              <a:defRPr sz="2400" baseline="0">
                <a:solidFill>
                  <a:schemeClr val="bg1"/>
                </a:solidFill>
              </a:defRPr>
            </a:lvl1pPr>
          </a:lstStyle>
          <a:p>
            <a:pPr lvl="0"/>
            <a:r>
              <a:rPr lang="en-US" dirty="0" smtClean="0"/>
              <a:t>Text Here</a:t>
            </a:r>
            <a:br>
              <a:rPr lang="en-US" dirty="0" smtClean="0"/>
            </a:br>
            <a:endParaRPr lang="en-US" dirty="0" smtClean="0"/>
          </a:p>
        </p:txBody>
      </p:sp>
      <p:sp>
        <p:nvSpPr>
          <p:cNvPr id="11" name="テキスト プレースホルダー 11"/>
          <p:cNvSpPr>
            <a:spLocks noGrp="1"/>
          </p:cNvSpPr>
          <p:nvPr>
            <p:ph type="body" sz="quarter" idx="16" hasCustomPrompt="1"/>
          </p:nvPr>
        </p:nvSpPr>
        <p:spPr>
          <a:xfrm>
            <a:off x="995196" y="4902598"/>
            <a:ext cx="16032039"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4" name="テキスト プレースホルダー 11"/>
          <p:cNvSpPr>
            <a:spLocks noGrp="1"/>
          </p:cNvSpPr>
          <p:nvPr>
            <p:ph type="body" sz="quarter" idx="17" hasCustomPrompt="1"/>
          </p:nvPr>
        </p:nvSpPr>
        <p:spPr>
          <a:xfrm>
            <a:off x="991185" y="5644544"/>
            <a:ext cx="16077615" cy="1179677"/>
          </a:xfrm>
        </p:spPr>
        <p:txBody>
          <a:bodyPr>
            <a:normAutofit/>
          </a:bodyPr>
          <a:lstStyle>
            <a:lvl1pPr>
              <a:defRPr sz="2400" baseline="0">
                <a:solidFill>
                  <a:schemeClr val="bg1"/>
                </a:solidFill>
              </a:defRPr>
            </a:lvl1pPr>
          </a:lstStyle>
          <a:p>
            <a:pPr lvl="0"/>
            <a:r>
              <a:rPr lang="en-US" dirty="0" smtClean="0"/>
              <a:t>Text Here</a:t>
            </a:r>
            <a:endParaRPr lang="en-US" dirty="0"/>
          </a:p>
        </p:txBody>
      </p:sp>
      <p:sp>
        <p:nvSpPr>
          <p:cNvPr id="15" name="テキスト プレースホルダー 11"/>
          <p:cNvSpPr>
            <a:spLocks noGrp="1"/>
          </p:cNvSpPr>
          <p:nvPr>
            <p:ph type="body" sz="quarter" idx="18" hasCustomPrompt="1"/>
          </p:nvPr>
        </p:nvSpPr>
        <p:spPr>
          <a:xfrm>
            <a:off x="979154" y="7136462"/>
            <a:ext cx="16032039" cy="662321"/>
          </a:xfrm>
        </p:spPr>
        <p:txBody>
          <a:bodyPr anchor="ctr"/>
          <a:lstStyle>
            <a:lvl1pPr>
              <a:defRPr baseline="0">
                <a:solidFill>
                  <a:schemeClr val="accent1"/>
                </a:solidFill>
              </a:defRPr>
            </a:lvl1pPr>
          </a:lstStyle>
          <a:p>
            <a:pPr lvl="0"/>
            <a:r>
              <a:rPr lang="en-US" dirty="0" smtClean="0"/>
              <a:t>Text Here</a:t>
            </a:r>
            <a:endParaRPr lang="en-US" dirty="0"/>
          </a:p>
        </p:txBody>
      </p:sp>
      <p:sp>
        <p:nvSpPr>
          <p:cNvPr id="16" name="テキスト プレースホルダー 11"/>
          <p:cNvSpPr>
            <a:spLocks noGrp="1"/>
          </p:cNvSpPr>
          <p:nvPr>
            <p:ph type="body" sz="quarter" idx="19" hasCustomPrompt="1"/>
          </p:nvPr>
        </p:nvSpPr>
        <p:spPr>
          <a:xfrm>
            <a:off x="975143" y="7878408"/>
            <a:ext cx="16077615" cy="1179677"/>
          </a:xfrm>
        </p:spPr>
        <p:txBody>
          <a:bodyPr>
            <a:normAutofit/>
          </a:bodyPr>
          <a:lstStyle>
            <a:lvl1pPr>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17590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fade">
                                      <p:cBhvr>
                                        <p:cTn id="35" dur="500"/>
                                        <p:tgtEl>
                                          <p:spTgt spid="14">
                                            <p:txEl>
                                              <p:pRg st="0" end="0"/>
                                            </p:tx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fade">
                                      <p:cBhvr>
                                        <p:cTn id="4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Column - Vertic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999207" y="3524669"/>
            <a:ext cx="5738477" cy="4692899"/>
          </a:xfrm>
        </p:spPr>
        <p:txBody>
          <a:bodyPr anchor="ctr"/>
          <a:lstStyle>
            <a:lvl1pPr algn="l">
              <a:defRPr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6761747" y="3525253"/>
            <a:ext cx="10311063" cy="4692315"/>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p>
          <a:p>
            <a:pPr lvl="0"/>
            <a:endParaRPr lang="en-US" dirty="0"/>
          </a:p>
        </p:txBody>
      </p:sp>
    </p:spTree>
    <p:extLst>
      <p:ext uri="{BB962C8B-B14F-4D97-AF65-F5344CB8AC3E}">
        <p14:creationId xmlns="" xmlns:p14="http://schemas.microsoft.com/office/powerpoint/2010/main" val="3072096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30302" y="8540046"/>
            <a:ext cx="7368696" cy="596833"/>
          </a:xfrm>
          <a:prstGeom prst="rect">
            <a:avLst/>
          </a:prstGeom>
        </p:spPr>
      </p:pic>
      <p:sp>
        <p:nvSpPr>
          <p:cNvPr id="16" name="正方形/長方形 15"/>
          <p:cNvSpPr/>
          <p:nvPr userDrawn="1"/>
        </p:nvSpPr>
        <p:spPr>
          <a:xfrm>
            <a:off x="-12033" y="2839453"/>
            <a:ext cx="8554453" cy="570296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8863702"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8869550" y="3533705"/>
            <a:ext cx="8383733" cy="4922117"/>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9" name="図プレースホルダー 8"/>
          <p:cNvSpPr>
            <a:spLocks noGrp="1"/>
          </p:cNvSpPr>
          <p:nvPr>
            <p:ph type="pic" sz="quarter" idx="16" hasCustomPrompt="1"/>
          </p:nvPr>
        </p:nvSpPr>
        <p:spPr>
          <a:xfrm>
            <a:off x="-12033" y="2952750"/>
            <a:ext cx="8446170" cy="548138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Tree>
    <p:extLst>
      <p:ext uri="{BB962C8B-B14F-4D97-AF65-F5344CB8AC3E}">
        <p14:creationId xmlns="" xmlns:p14="http://schemas.microsoft.com/office/powerpoint/2010/main" val="224879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anim calcmode="lin" valueType="num">
                                      <p:cBhvr>
                                        <p:cTn id="3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fade">
                                      <p:cBhvr>
                                        <p:cTn id="39" dur="500"/>
                                        <p:tgtEl>
                                          <p:spTgt spid="13">
                                            <p:txEl>
                                              <p:pRg st="0" end="0"/>
                                            </p:txEl>
                                          </p:spTgt>
                                        </p:tgtEl>
                                      </p:cBhvr>
                                    </p:animEffect>
                                    <p:anim calcmode="lin" valueType="num">
                                      <p:cBhvr>
                                        <p:cTn id="40"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42"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allAtOnce"/>
      <p:bldP spid="9" grpId="0"/>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flipH="1">
            <a:off x="-1" y="5427094"/>
            <a:ext cx="3513221" cy="2173513"/>
          </a:xfrm>
          <a:prstGeom prst="rect">
            <a:avLst/>
          </a:prstGeom>
        </p:spPr>
      </p:pic>
      <p:sp>
        <p:nvSpPr>
          <p:cNvPr id="3" name="Title 1"/>
          <p:cNvSpPr>
            <a:spLocks noGrp="1"/>
          </p:cNvSpPr>
          <p:nvPr>
            <p:ph type="ctrTitle" hasCustomPrompt="1"/>
          </p:nvPr>
        </p:nvSpPr>
        <p:spPr>
          <a:xfrm>
            <a:off x="3476934" y="5245771"/>
            <a:ext cx="13714810" cy="1409384"/>
          </a:xfrm>
        </p:spPr>
        <p:txBody>
          <a:bodyPr anchor="b">
            <a:normAutofit/>
          </a:bodyPr>
          <a:lstStyle>
            <a:lvl1pPr algn="l">
              <a:defRPr sz="8000">
                <a:solidFill>
                  <a:schemeClr val="tx1"/>
                </a:solidFill>
              </a:defRPr>
            </a:lvl1pPr>
          </a:lstStyle>
          <a:p>
            <a:r>
              <a:rPr lang="en-US" altLang="ja-JP" dirty="0" smtClean="0"/>
              <a:t>Master Title</a:t>
            </a:r>
            <a:endParaRPr lang="en-US" dirty="0"/>
          </a:p>
        </p:txBody>
      </p:sp>
      <p:sp>
        <p:nvSpPr>
          <p:cNvPr id="4" name="Subtitle 2"/>
          <p:cNvSpPr>
            <a:spLocks noGrp="1"/>
          </p:cNvSpPr>
          <p:nvPr>
            <p:ph type="subTitle" idx="1" hasCustomPrompt="1"/>
          </p:nvPr>
        </p:nvSpPr>
        <p:spPr>
          <a:xfrm>
            <a:off x="3549162" y="6514899"/>
            <a:ext cx="13714810" cy="595763"/>
          </a:xfrm>
        </p:spPr>
        <p:txBody>
          <a:bodyPr>
            <a:normAutofit/>
          </a:bodyPr>
          <a:lstStyle>
            <a:lvl1pPr marL="0" indent="0" algn="l">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
        <p:nvSpPr>
          <p:cNvPr id="5" name="テキスト プレースホルダー 11"/>
          <p:cNvSpPr>
            <a:spLocks noGrp="1"/>
          </p:cNvSpPr>
          <p:nvPr>
            <p:ph type="body" sz="quarter" idx="14" hasCustomPrompt="1"/>
          </p:nvPr>
        </p:nvSpPr>
        <p:spPr>
          <a:xfrm>
            <a:off x="349502" y="6290977"/>
            <a:ext cx="2874961" cy="662321"/>
          </a:xfrm>
        </p:spPr>
        <p:txBody>
          <a:bodyPr/>
          <a:lstStyle>
            <a:lvl1pPr algn="r">
              <a:defRPr baseline="0">
                <a:solidFill>
                  <a:schemeClr val="accent1"/>
                </a:solidFill>
                <a:latin typeface="Aileron Thin" pitchFamily="50" charset="0"/>
              </a:defRPr>
            </a:lvl1pPr>
          </a:lstStyle>
          <a:p>
            <a:pPr lvl="0"/>
            <a:r>
              <a:rPr lang="en-US" dirty="0" smtClean="0"/>
              <a:t>Section 00</a:t>
            </a:r>
            <a:endParaRPr lang="en-US" dirty="0"/>
          </a:p>
        </p:txBody>
      </p:sp>
    </p:spTree>
    <p:extLst>
      <p:ext uri="{BB962C8B-B14F-4D97-AF65-F5344CB8AC3E}">
        <p14:creationId xmlns="" xmlns:p14="http://schemas.microsoft.com/office/powerpoint/2010/main" val="391641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0-#ppt_w/2"/>
                                          </p:val>
                                        </p:tav>
                                        <p:tav tm="100000">
                                          <p:val>
                                            <p:strVal val="#ppt_x"/>
                                          </p:val>
                                        </p:tav>
                                      </p:tavLst>
                                    </p:anim>
                                    <p:anim calcmode="lin" valueType="num">
                                      <p:cBhvr additive="base">
                                        <p:cTn id="8" dur="2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25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2" dur="25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anim calcmode="lin" valueType="num">
                                      <p:cBhvr>
                                        <p:cTn id="17" dur="750" fill="hold"/>
                                        <p:tgtEl>
                                          <p:spTgt spid="3"/>
                                        </p:tgtEl>
                                        <p:attrNameLst>
                                          <p:attrName>ppt_x</p:attrName>
                                        </p:attrNameLst>
                                      </p:cBhvr>
                                      <p:tavLst>
                                        <p:tav tm="0">
                                          <p:val>
                                            <p:strVal val="#ppt_x"/>
                                          </p:val>
                                        </p:tav>
                                        <p:tav tm="100000">
                                          <p:val>
                                            <p:strVal val="#ppt_x"/>
                                          </p:val>
                                        </p:tav>
                                      </p:tavLst>
                                    </p:anim>
                                    <p:anim calcmode="lin" valueType="num">
                                      <p:cBhvr>
                                        <p:cTn id="18" dur="75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750"/>
                                        <p:tgtEl>
                                          <p:spTgt spid="4">
                                            <p:txEl>
                                              <p:pRg st="0" end="0"/>
                                            </p:txEl>
                                          </p:spTgt>
                                        </p:tgtEl>
                                      </p:cBhvr>
                                    </p:animEffect>
                                    <p:anim calcmode="lin" valueType="num">
                                      <p:cBhvr>
                                        <p:cTn id="22"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750"/>
                        <p:tgtEl>
                          <p:spTgt spid="4"/>
                        </p:tgtEl>
                      </p:cBhvr>
                    </p:animEffect>
                    <p:anim calcmode="lin" valueType="num">
                      <p:cBhvr>
                        <p:cTn dur="750" fill="hold"/>
                        <p:tgtEl>
                          <p:spTgt spid="4"/>
                        </p:tgtEl>
                        <p:attrNameLst>
                          <p:attrName>ppt_x</p:attrName>
                        </p:attrNameLst>
                      </p:cBhvr>
                      <p:tavLst>
                        <p:tav tm="0">
                          <p:val>
                            <p:strVal val="#ppt_x"/>
                          </p:val>
                        </p:tav>
                        <p:tav tm="100000">
                          <p:val>
                            <p:strVal val="#ppt_x"/>
                          </p:val>
                        </p:tav>
                      </p:tavLst>
                    </p:anim>
                    <p:anim calcmode="lin" valueType="num">
                      <p:cBhvr>
                        <p:cTn dur="75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250" fill="hold"/>
                        <p:tgtEl>
                          <p:spTgt spid="5"/>
                        </p:tgtEl>
                        <p:attrNameLst>
                          <p:attrName>ppt_x</p:attrName>
                        </p:attrNameLst>
                      </p:cBhvr>
                      <p:tavLst>
                        <p:tav tm="0">
                          <p:val>
                            <p:strVal val="0-#ppt_w/2"/>
                          </p:val>
                        </p:tav>
                        <p:tav tm="100000">
                          <p:val>
                            <p:strVal val="#ppt_x"/>
                          </p:val>
                        </p:tav>
                      </p:tavLst>
                    </p:anim>
                    <p:anim calcmode="lin" valueType="num">
                      <p:cBhvr additive="base">
                        <p:cTn dur="250" fill="hold"/>
                        <p:tgtEl>
                          <p:spTgt spid="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 Image - 2 Columns - Vertic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8863702"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8869550" y="3533705"/>
            <a:ext cx="8383733" cy="205295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
        <p:nvSpPr>
          <p:cNvPr id="14" name="テキスト プレースホルダー 11"/>
          <p:cNvSpPr>
            <a:spLocks noGrp="1"/>
          </p:cNvSpPr>
          <p:nvPr>
            <p:ph type="body" sz="quarter" idx="17" hasCustomPrompt="1"/>
          </p:nvPr>
        </p:nvSpPr>
        <p:spPr>
          <a:xfrm>
            <a:off x="8871723" y="5578639"/>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7" name="テキスト プレースホルダー 11"/>
          <p:cNvSpPr>
            <a:spLocks noGrp="1"/>
          </p:cNvSpPr>
          <p:nvPr>
            <p:ph type="body" sz="quarter" idx="18" hasCustomPrompt="1"/>
          </p:nvPr>
        </p:nvSpPr>
        <p:spPr>
          <a:xfrm>
            <a:off x="8877571" y="6369147"/>
            <a:ext cx="8383733" cy="205295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pic>
        <p:nvPicPr>
          <p:cNvPr id="21" name="図 20"/>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330302" y="8540046"/>
            <a:ext cx="7368696" cy="596833"/>
          </a:xfrm>
          <a:prstGeom prst="rect">
            <a:avLst/>
          </a:prstGeom>
        </p:spPr>
      </p:pic>
      <p:sp>
        <p:nvSpPr>
          <p:cNvPr id="22" name="正方形/長方形 21"/>
          <p:cNvSpPr/>
          <p:nvPr userDrawn="1"/>
        </p:nvSpPr>
        <p:spPr>
          <a:xfrm>
            <a:off x="-12033" y="2839453"/>
            <a:ext cx="8554453" cy="570296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3" name="図プレースホルダー 8"/>
          <p:cNvSpPr>
            <a:spLocks noGrp="1"/>
          </p:cNvSpPr>
          <p:nvPr>
            <p:ph type="pic" sz="quarter" idx="16" hasCustomPrompt="1"/>
          </p:nvPr>
        </p:nvSpPr>
        <p:spPr>
          <a:xfrm>
            <a:off x="-12033" y="2952750"/>
            <a:ext cx="8446170" cy="548138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Tree>
    <p:extLst>
      <p:ext uri="{BB962C8B-B14F-4D97-AF65-F5344CB8AC3E}">
        <p14:creationId xmlns="" xmlns:p14="http://schemas.microsoft.com/office/powerpoint/2010/main" val="16841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Image - 1 Column - Vertical - Caption">
    <p:spTree>
      <p:nvGrpSpPr>
        <p:cNvPr id="1" name=""/>
        <p:cNvGrpSpPr/>
        <p:nvPr/>
      </p:nvGrpSpPr>
      <p:grpSpPr>
        <a:xfrm>
          <a:off x="0" y="0"/>
          <a:ext cx="0" cy="0"/>
          <a:chOff x="0" y="0"/>
          <a:chExt cx="0" cy="0"/>
        </a:xfrm>
      </p:grpSpPr>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30302" y="8540046"/>
            <a:ext cx="7368696" cy="596833"/>
          </a:xfrm>
          <a:prstGeom prst="rect">
            <a:avLst/>
          </a:prstGeom>
        </p:spPr>
      </p:pic>
      <p:sp>
        <p:nvSpPr>
          <p:cNvPr id="16" name="正方形/長方形 15"/>
          <p:cNvSpPr/>
          <p:nvPr userDrawn="1"/>
        </p:nvSpPr>
        <p:spPr>
          <a:xfrm>
            <a:off x="-12033" y="2839453"/>
            <a:ext cx="8554453" cy="570296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8869420"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8875268" y="3533705"/>
            <a:ext cx="8383733" cy="4922117"/>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9" name="図プレースホルダー 8"/>
          <p:cNvSpPr>
            <a:spLocks noGrp="1"/>
          </p:cNvSpPr>
          <p:nvPr>
            <p:ph type="pic" sz="quarter" idx="16" hasCustomPrompt="1"/>
          </p:nvPr>
        </p:nvSpPr>
        <p:spPr>
          <a:xfrm>
            <a:off x="-12033" y="2952750"/>
            <a:ext cx="8446170" cy="548138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14" name="テキスト プレースホルダー 11"/>
          <p:cNvSpPr>
            <a:spLocks noGrp="1"/>
          </p:cNvSpPr>
          <p:nvPr>
            <p:ph type="body" sz="quarter" idx="17" hasCustomPrompt="1"/>
          </p:nvPr>
        </p:nvSpPr>
        <p:spPr>
          <a:xfrm>
            <a:off x="-12033" y="7904746"/>
            <a:ext cx="8446170"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412134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4">
                                            <p:bg/>
                                          </p:spTgt>
                                        </p:tgtEl>
                                        <p:attrNameLst>
                                          <p:attrName>style.visibility</p:attrName>
                                        </p:attrNameLst>
                                      </p:cBhvr>
                                      <p:to>
                                        <p:strVal val="visible"/>
                                      </p:to>
                                    </p:set>
                                    <p:animEffect transition="in" filter="fade">
                                      <p:cBhvr>
                                        <p:cTn id="33" dur="500"/>
                                        <p:tgtEl>
                                          <p:spTgt spid="14">
                                            <p:bg/>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500"/>
                                        <p:tgtEl>
                                          <p:spTgt spid="14">
                                            <p:txEl>
                                              <p:pRg st="0" end="0"/>
                                            </p:txEl>
                                          </p:spTgt>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fade">
                                      <p:cBhvr>
                                        <p:cTn id="40" dur="500"/>
                                        <p:tgtEl>
                                          <p:spTgt spid="12">
                                            <p:txEl>
                                              <p:pRg st="0" end="0"/>
                                            </p:txEl>
                                          </p:spTgt>
                                        </p:tgtEl>
                                      </p:cBhvr>
                                    </p:animEffect>
                                    <p:anim calcmode="lin" valueType="num">
                                      <p:cBhvr>
                                        <p:cTn id="4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13">
                                            <p:txEl>
                                              <p:pRg st="0" end="0"/>
                                            </p:txEl>
                                          </p:spTgt>
                                        </p:tgtEl>
                                        <p:attrNameLst>
                                          <p:attrName>style.visibility</p:attrName>
                                        </p:attrNameLst>
                                      </p:cBhvr>
                                      <p:to>
                                        <p:strVal val="visible"/>
                                      </p:to>
                                    </p:set>
                                    <p:animEffect transition="in" filter="fade">
                                      <p:cBhvr>
                                        <p:cTn id="46" dur="500"/>
                                        <p:tgtEl>
                                          <p:spTgt spid="13">
                                            <p:txEl>
                                              <p:pRg st="0" end="0"/>
                                            </p:txEl>
                                          </p:spTgt>
                                        </p:tgtEl>
                                      </p:cBhvr>
                                    </p:animEffect>
                                    <p:anim calcmode="lin" valueType="num">
                                      <p:cBhvr>
                                        <p:cTn id="4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8"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42"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allAtOnce"/>
      <p:bldP spid="9" grpId="0"/>
      <p:bldP spid="14" grpId="0" build="allAtOnce" animBg="1">
        <p:tmplLst>
          <p:tmpl>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Image - 1 Column - Vertical - Caption - Skill">
    <p:spTree>
      <p:nvGrpSpPr>
        <p:cNvPr id="1" name=""/>
        <p:cNvGrpSpPr/>
        <p:nvPr/>
      </p:nvGrpSpPr>
      <p:grpSpPr>
        <a:xfrm>
          <a:off x="0" y="0"/>
          <a:ext cx="0" cy="0"/>
          <a:chOff x="0" y="0"/>
          <a:chExt cx="0" cy="0"/>
        </a:xfrm>
      </p:grpSpPr>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30302" y="8540046"/>
            <a:ext cx="7368696" cy="596833"/>
          </a:xfrm>
          <a:prstGeom prst="rect">
            <a:avLst/>
          </a:prstGeom>
        </p:spPr>
      </p:pic>
      <p:sp>
        <p:nvSpPr>
          <p:cNvPr id="16" name="正方形/長方形 15"/>
          <p:cNvSpPr/>
          <p:nvPr userDrawn="1"/>
        </p:nvSpPr>
        <p:spPr>
          <a:xfrm>
            <a:off x="-12033" y="2839453"/>
            <a:ext cx="8554453" cy="570296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8869420"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8875268" y="3533705"/>
            <a:ext cx="8383733" cy="1531781"/>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9" name="図プレースホルダー 8"/>
          <p:cNvSpPr>
            <a:spLocks noGrp="1"/>
          </p:cNvSpPr>
          <p:nvPr>
            <p:ph type="pic" sz="quarter" idx="16" hasCustomPrompt="1"/>
          </p:nvPr>
        </p:nvSpPr>
        <p:spPr>
          <a:xfrm>
            <a:off x="-12033" y="2952750"/>
            <a:ext cx="8446170" cy="548138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14" name="テキスト プレースホルダー 11"/>
          <p:cNvSpPr>
            <a:spLocks noGrp="1"/>
          </p:cNvSpPr>
          <p:nvPr>
            <p:ph type="body" sz="quarter" idx="17" hasCustomPrompt="1"/>
          </p:nvPr>
        </p:nvSpPr>
        <p:spPr>
          <a:xfrm>
            <a:off x="-12033" y="7904746"/>
            <a:ext cx="8446170"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74552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anim calcmode="lin" valueType="num">
                                      <p:cBhvr>
                                        <p:cTn id="3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fade">
                                      <p:cBhvr>
                                        <p:cTn id="39" dur="500"/>
                                        <p:tgtEl>
                                          <p:spTgt spid="13">
                                            <p:txEl>
                                              <p:pRg st="0" end="0"/>
                                            </p:txEl>
                                          </p:spTgt>
                                        </p:tgtEl>
                                      </p:cBhvr>
                                    </p:animEffect>
                                    <p:anim calcmode="lin" valueType="num">
                                      <p:cBhvr>
                                        <p:cTn id="40"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14">
                                            <p:bg/>
                                          </p:spTgt>
                                        </p:tgtEl>
                                        <p:attrNameLst>
                                          <p:attrName>style.visibility</p:attrName>
                                        </p:attrNameLst>
                                      </p:cBhvr>
                                      <p:to>
                                        <p:strVal val="visible"/>
                                      </p:to>
                                    </p:set>
                                    <p:animEffect transition="in" filter="fade">
                                      <p:cBhvr>
                                        <p:cTn id="45" dur="500"/>
                                        <p:tgtEl>
                                          <p:spTgt spid="14">
                                            <p:bg/>
                                          </p:spTgt>
                                        </p:tgtEl>
                                      </p:cBhvr>
                                    </p:animEffect>
                                    <p:anim calcmode="lin" valueType="num">
                                      <p:cBhvr>
                                        <p:cTn id="46" dur="500" fill="hold"/>
                                        <p:tgtEl>
                                          <p:spTgt spid="14">
                                            <p:bg/>
                                          </p:spTgt>
                                        </p:tgtEl>
                                        <p:attrNameLst>
                                          <p:attrName>ppt_x</p:attrName>
                                        </p:attrNameLst>
                                      </p:cBhvr>
                                      <p:tavLst>
                                        <p:tav tm="0">
                                          <p:val>
                                            <p:strVal val="#ppt_x"/>
                                          </p:val>
                                        </p:tav>
                                        <p:tav tm="100000">
                                          <p:val>
                                            <p:strVal val="#ppt_x"/>
                                          </p:val>
                                        </p:tav>
                                      </p:tavLst>
                                    </p:anim>
                                    <p:anim calcmode="lin" valueType="num">
                                      <p:cBhvr>
                                        <p:cTn id="47" dur="500" fill="hold"/>
                                        <p:tgtEl>
                                          <p:spTgt spid="14">
                                            <p:bg/>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4">
                                            <p:txEl>
                                              <p:pRg st="0" end="0"/>
                                            </p:txEl>
                                          </p:spTgt>
                                        </p:tgtEl>
                                        <p:attrNameLst>
                                          <p:attrName>style.visibility</p:attrName>
                                        </p:attrNameLst>
                                      </p:cBhvr>
                                      <p:to>
                                        <p:strVal val="visible"/>
                                      </p:to>
                                    </p:set>
                                    <p:animEffect transition="in" filter="fade">
                                      <p:cBhvr>
                                        <p:cTn id="52" dur="500"/>
                                        <p:tgtEl>
                                          <p:spTgt spid="14">
                                            <p:txEl>
                                              <p:pRg st="0" end="0"/>
                                            </p:txEl>
                                          </p:spTgt>
                                        </p:tgtEl>
                                      </p:cBhvr>
                                    </p:animEffect>
                                    <p:anim calcmode="lin" valueType="num">
                                      <p:cBhvr>
                                        <p:cTn id="5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42"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9" grpId="0"/>
      <p:bldP spid="14" grpId="0" build="p" animBg="1">
        <p:tmplLst>
          <p:tmpl lvl="1">
            <p:tnLst>
              <p:par>
                <p:cTn presetID="42"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 Image - 1 Column - Vertic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2" name="テキスト プレースホルダー 11"/>
          <p:cNvSpPr>
            <a:spLocks noGrp="1"/>
          </p:cNvSpPr>
          <p:nvPr>
            <p:ph type="body" sz="quarter" idx="14" hasCustomPrompt="1"/>
          </p:nvPr>
        </p:nvSpPr>
        <p:spPr>
          <a:xfrm>
            <a:off x="8863702"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3" name="テキスト プレースホルダー 11"/>
          <p:cNvSpPr>
            <a:spLocks noGrp="1"/>
          </p:cNvSpPr>
          <p:nvPr>
            <p:ph type="body" sz="quarter" idx="15" hasCustomPrompt="1"/>
          </p:nvPr>
        </p:nvSpPr>
        <p:spPr>
          <a:xfrm>
            <a:off x="8869550" y="3533705"/>
            <a:ext cx="8383733" cy="4922117"/>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390494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anim calcmode="lin" valueType="num">
                                      <p:cBhvr>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fade">
                                      <p:cBhvr>
                                        <p:cTn id="29" dur="500"/>
                                        <p:tgtEl>
                                          <p:spTgt spid="13">
                                            <p:txEl>
                                              <p:pRg st="0" end="0"/>
                                            </p:txEl>
                                          </p:spTgt>
                                        </p:tgtEl>
                                      </p:cBhvr>
                                    </p:animEffect>
                                    <p:anim calcmode="lin" valueType="num">
                                      <p:cBhvr>
                                        <p:cTn id="30"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1"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build="p">
        <p:tmplLst>
          <p:tmpl lvl="1">
            <p:tnLst>
              <p:par>
                <p:cTn presetID="42"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allAtOnce"/>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pic>
        <p:nvPicPr>
          <p:cNvPr id="25" name="図 2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711792" y="6801141"/>
            <a:ext cx="5198574" cy="421062"/>
          </a:xfrm>
          <a:prstGeom prst="rect">
            <a:avLst/>
          </a:prstGeom>
        </p:spPr>
      </p:pic>
      <p:pic>
        <p:nvPicPr>
          <p:cNvPr id="32" name="図 31"/>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6559630" y="6813190"/>
            <a:ext cx="5198574" cy="421062"/>
          </a:xfrm>
          <a:prstGeom prst="rect">
            <a:avLst/>
          </a:prstGeom>
        </p:spPr>
      </p:pic>
      <p:pic>
        <p:nvPicPr>
          <p:cNvPr id="33" name="図 32"/>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12417263" y="6813190"/>
            <a:ext cx="5198574" cy="421062"/>
          </a:xfrm>
          <a:prstGeom prst="rect">
            <a:avLst/>
          </a:prstGeom>
        </p:spPr>
      </p:pic>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747650" y="6823552"/>
            <a:ext cx="5198574" cy="421062"/>
          </a:xfrm>
          <a:prstGeom prst="rect">
            <a:avLst/>
          </a:prstGeom>
        </p:spPr>
      </p:pic>
      <p:sp>
        <p:nvSpPr>
          <p:cNvPr id="16" name="正方形/長方形 15"/>
          <p:cNvSpPr>
            <a:spLocks/>
          </p:cNvSpPr>
          <p:nvPr userDrawn="1"/>
        </p:nvSpPr>
        <p:spPr>
          <a:xfrm>
            <a:off x="747650" y="2863551"/>
            <a:ext cx="5040000"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3" name="テキスト プレースホルダー 11"/>
          <p:cNvSpPr>
            <a:spLocks noGrp="1"/>
          </p:cNvSpPr>
          <p:nvPr>
            <p:ph type="body" sz="quarter" idx="15" hasCustomPrompt="1"/>
          </p:nvPr>
        </p:nvSpPr>
        <p:spPr>
          <a:xfrm>
            <a:off x="12478600" y="7034083"/>
            <a:ext cx="497660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9" name="図プレースホルダー 8"/>
          <p:cNvSpPr>
            <a:spLocks noGrp="1"/>
          </p:cNvSpPr>
          <p:nvPr>
            <p:ph type="pic" sz="quarter" idx="16" hasCustomPrompt="1"/>
          </p:nvPr>
        </p:nvSpPr>
        <p:spPr>
          <a:xfrm>
            <a:off x="861282" y="2976848"/>
            <a:ext cx="4815223"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14" name="テキスト プレースホルダー 11"/>
          <p:cNvSpPr>
            <a:spLocks noGrp="1"/>
          </p:cNvSpPr>
          <p:nvPr>
            <p:ph type="body" sz="quarter" idx="17" hasCustomPrompt="1"/>
          </p:nvPr>
        </p:nvSpPr>
        <p:spPr>
          <a:xfrm>
            <a:off x="861284" y="6158101"/>
            <a:ext cx="481522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pic>
        <p:nvPicPr>
          <p:cNvPr id="18" name="図 17"/>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6595488" y="6835601"/>
            <a:ext cx="5198574" cy="421062"/>
          </a:xfrm>
          <a:prstGeom prst="rect">
            <a:avLst/>
          </a:prstGeom>
        </p:spPr>
      </p:pic>
      <p:sp>
        <p:nvSpPr>
          <p:cNvPr id="19" name="正方形/長方形 18"/>
          <p:cNvSpPr>
            <a:spLocks/>
          </p:cNvSpPr>
          <p:nvPr userDrawn="1"/>
        </p:nvSpPr>
        <p:spPr>
          <a:xfrm>
            <a:off x="6595488" y="2875600"/>
            <a:ext cx="5040000"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0" name="図プレースホルダー 8"/>
          <p:cNvSpPr>
            <a:spLocks noGrp="1"/>
          </p:cNvSpPr>
          <p:nvPr>
            <p:ph type="pic" sz="quarter" idx="18" hasCustomPrompt="1"/>
          </p:nvPr>
        </p:nvSpPr>
        <p:spPr>
          <a:xfrm>
            <a:off x="6709120" y="2988897"/>
            <a:ext cx="4815223"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21" name="テキスト プレースホルダー 11"/>
          <p:cNvSpPr>
            <a:spLocks noGrp="1"/>
          </p:cNvSpPr>
          <p:nvPr>
            <p:ph type="body" sz="quarter" idx="19" hasCustomPrompt="1"/>
          </p:nvPr>
        </p:nvSpPr>
        <p:spPr>
          <a:xfrm>
            <a:off x="6709122" y="6170150"/>
            <a:ext cx="481522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pic>
        <p:nvPicPr>
          <p:cNvPr id="26" name="図 25"/>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2453121" y="6835601"/>
            <a:ext cx="5198574" cy="421062"/>
          </a:xfrm>
          <a:prstGeom prst="rect">
            <a:avLst/>
          </a:prstGeom>
        </p:spPr>
      </p:pic>
      <p:sp>
        <p:nvSpPr>
          <p:cNvPr id="27" name="正方形/長方形 26"/>
          <p:cNvSpPr>
            <a:spLocks/>
          </p:cNvSpPr>
          <p:nvPr userDrawn="1"/>
        </p:nvSpPr>
        <p:spPr>
          <a:xfrm>
            <a:off x="12453121" y="2875600"/>
            <a:ext cx="5040000"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図プレースホルダー 8"/>
          <p:cNvSpPr>
            <a:spLocks noGrp="1"/>
          </p:cNvSpPr>
          <p:nvPr>
            <p:ph type="pic" sz="quarter" idx="20" hasCustomPrompt="1"/>
          </p:nvPr>
        </p:nvSpPr>
        <p:spPr>
          <a:xfrm>
            <a:off x="12566753" y="2988897"/>
            <a:ext cx="4815223"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29" name="テキスト プレースホルダー 11"/>
          <p:cNvSpPr>
            <a:spLocks noGrp="1"/>
          </p:cNvSpPr>
          <p:nvPr>
            <p:ph type="body" sz="quarter" idx="21" hasCustomPrompt="1"/>
          </p:nvPr>
        </p:nvSpPr>
        <p:spPr>
          <a:xfrm>
            <a:off x="12566755" y="6170150"/>
            <a:ext cx="481522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sp>
        <p:nvSpPr>
          <p:cNvPr id="30" name="テキスト プレースホルダー 11"/>
          <p:cNvSpPr>
            <a:spLocks noGrp="1"/>
          </p:cNvSpPr>
          <p:nvPr>
            <p:ph type="body" sz="quarter" idx="22" hasCustomPrompt="1"/>
          </p:nvPr>
        </p:nvSpPr>
        <p:spPr>
          <a:xfrm>
            <a:off x="6639731" y="7046132"/>
            <a:ext cx="497660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31" name="テキスト プレースホルダー 11"/>
          <p:cNvSpPr>
            <a:spLocks noGrp="1"/>
          </p:cNvSpPr>
          <p:nvPr>
            <p:ph type="body" sz="quarter" idx="23" hasCustomPrompt="1"/>
          </p:nvPr>
        </p:nvSpPr>
        <p:spPr>
          <a:xfrm>
            <a:off x="803789" y="7053392"/>
            <a:ext cx="497660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144499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4">
                                            <p:bg/>
                                          </p:spTgt>
                                        </p:tgtEl>
                                        <p:attrNameLst>
                                          <p:attrName>style.visibility</p:attrName>
                                        </p:attrNameLst>
                                      </p:cBhvr>
                                      <p:to>
                                        <p:strVal val="visible"/>
                                      </p:to>
                                    </p:set>
                                    <p:animEffect transition="in" filter="fade">
                                      <p:cBhvr>
                                        <p:cTn id="36" dur="500"/>
                                        <p:tgtEl>
                                          <p:spTgt spid="14">
                                            <p:bg/>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xEl>
                                              <p:pRg st="0" end="0"/>
                                            </p:txEl>
                                          </p:spTgt>
                                        </p:tgtEl>
                                        <p:attrNameLst>
                                          <p:attrName>style.visibility</p:attrName>
                                        </p:attrNameLst>
                                      </p:cBhvr>
                                      <p:to>
                                        <p:strVal val="visible"/>
                                      </p:to>
                                    </p:set>
                                    <p:animEffect transition="in" filter="fade">
                                      <p:cBhvr>
                                        <p:cTn id="39" dur="500"/>
                                        <p:tgtEl>
                                          <p:spTgt spid="14">
                                            <p:txEl>
                                              <p:pRg st="0" end="0"/>
                                            </p:txEl>
                                          </p:spTgt>
                                        </p:tgtEl>
                                      </p:cBhvr>
                                    </p:animEffect>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1">
                                            <p:txEl>
                                              <p:pRg st="0" end="0"/>
                                            </p:txEl>
                                          </p:spTgt>
                                        </p:tgtEl>
                                        <p:attrNameLst>
                                          <p:attrName>style.visibility</p:attrName>
                                        </p:attrNameLst>
                                      </p:cBhvr>
                                      <p:to>
                                        <p:strVal val="visible"/>
                                      </p:to>
                                    </p:set>
                                    <p:animEffect transition="in" filter="fade">
                                      <p:cBhvr>
                                        <p:cTn id="43" dur="500"/>
                                        <p:tgtEl>
                                          <p:spTgt spid="31">
                                            <p:txEl>
                                              <p:pRg st="0" end="0"/>
                                            </p:txEl>
                                          </p:spTgt>
                                        </p:tgtEl>
                                      </p:cBhvr>
                                    </p:animEffect>
                                    <p:anim calcmode="lin" valueType="num">
                                      <p:cBhvr>
                                        <p:cTn id="44"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45" dur="5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21">
                                            <p:bg/>
                                          </p:spTgt>
                                        </p:tgtEl>
                                        <p:attrNameLst>
                                          <p:attrName>style.visibility</p:attrName>
                                        </p:attrNameLst>
                                      </p:cBhvr>
                                      <p:to>
                                        <p:strVal val="visible"/>
                                      </p:to>
                                    </p:set>
                                    <p:animEffect transition="in" filter="fade">
                                      <p:cBhvr>
                                        <p:cTn id="62" dur="500"/>
                                        <p:tgtEl>
                                          <p:spTgt spid="21">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xEl>
                                              <p:pRg st="0" end="0"/>
                                            </p:txEl>
                                          </p:spTgt>
                                        </p:tgtEl>
                                        <p:attrNameLst>
                                          <p:attrName>style.visibility</p:attrName>
                                        </p:attrNameLst>
                                      </p:cBhvr>
                                      <p:to>
                                        <p:strVal val="visible"/>
                                      </p:to>
                                    </p:set>
                                    <p:animEffect transition="in" filter="fade">
                                      <p:cBhvr>
                                        <p:cTn id="65" dur="500"/>
                                        <p:tgtEl>
                                          <p:spTgt spid="21">
                                            <p:txEl>
                                              <p:pRg st="0" end="0"/>
                                            </p:txEl>
                                          </p:spTgt>
                                        </p:tgtEl>
                                      </p:cBhvr>
                                    </p:animEffect>
                                  </p:childTnLst>
                                </p:cTn>
                              </p:par>
                            </p:childTnLst>
                          </p:cTn>
                        </p:par>
                        <p:par>
                          <p:cTn id="66" fill="hold">
                            <p:stCondLst>
                              <p:cond delay="3000"/>
                            </p:stCondLst>
                            <p:childTnLst>
                              <p:par>
                                <p:cTn id="67" presetID="42" presetClass="entr" presetSubtype="0" fill="hold" grpId="0" nodeType="afterEffect">
                                  <p:stCondLst>
                                    <p:cond delay="0"/>
                                  </p:stCondLst>
                                  <p:childTnLst>
                                    <p:set>
                                      <p:cBhvr>
                                        <p:cTn id="68" dur="1" fill="hold">
                                          <p:stCondLst>
                                            <p:cond delay="0"/>
                                          </p:stCondLst>
                                        </p:cTn>
                                        <p:tgtEl>
                                          <p:spTgt spid="30">
                                            <p:txEl>
                                              <p:pRg st="0" end="0"/>
                                            </p:txEl>
                                          </p:spTgt>
                                        </p:tgtEl>
                                        <p:attrNameLst>
                                          <p:attrName>style.visibility</p:attrName>
                                        </p:attrNameLst>
                                      </p:cBhvr>
                                      <p:to>
                                        <p:strVal val="visible"/>
                                      </p:to>
                                    </p:set>
                                    <p:animEffect transition="in" filter="fade">
                                      <p:cBhvr>
                                        <p:cTn id="69" dur="500"/>
                                        <p:tgtEl>
                                          <p:spTgt spid="30">
                                            <p:txEl>
                                              <p:pRg st="0" end="0"/>
                                            </p:txEl>
                                          </p:spTgt>
                                        </p:tgtEl>
                                      </p:cBhvr>
                                    </p:animEffect>
                                    <p:anim calcmode="lin" valueType="num">
                                      <p:cBhvr>
                                        <p:cTn id="70"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par>
                                <p:cTn id="79" presetID="10" presetClass="entr" presetSubtype="0"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childTnLst>
                          </p:cTn>
                        </p:par>
                        <p:par>
                          <p:cTn id="85" fill="hold">
                            <p:stCondLst>
                              <p:cond delay="4000"/>
                            </p:stCondLst>
                            <p:childTnLst>
                              <p:par>
                                <p:cTn id="86" presetID="10" presetClass="entr" presetSubtype="0" fill="hold" grpId="0" nodeType="afterEffect">
                                  <p:stCondLst>
                                    <p:cond delay="0"/>
                                  </p:stCondLst>
                                  <p:childTnLst>
                                    <p:set>
                                      <p:cBhvr>
                                        <p:cTn id="87" dur="1" fill="hold">
                                          <p:stCondLst>
                                            <p:cond delay="0"/>
                                          </p:stCondLst>
                                        </p:cTn>
                                        <p:tgtEl>
                                          <p:spTgt spid="29">
                                            <p:bg/>
                                          </p:spTgt>
                                        </p:tgtEl>
                                        <p:attrNameLst>
                                          <p:attrName>style.visibility</p:attrName>
                                        </p:attrNameLst>
                                      </p:cBhvr>
                                      <p:to>
                                        <p:strVal val="visible"/>
                                      </p:to>
                                    </p:set>
                                    <p:animEffect transition="in" filter="fade">
                                      <p:cBhvr>
                                        <p:cTn id="88" dur="500"/>
                                        <p:tgtEl>
                                          <p:spTgt spid="29">
                                            <p:bg/>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xEl>
                                              <p:pRg st="0" end="0"/>
                                            </p:txEl>
                                          </p:spTgt>
                                        </p:tgtEl>
                                        <p:attrNameLst>
                                          <p:attrName>style.visibility</p:attrName>
                                        </p:attrNameLst>
                                      </p:cBhvr>
                                      <p:to>
                                        <p:strVal val="visible"/>
                                      </p:to>
                                    </p:set>
                                    <p:animEffect transition="in" filter="fade">
                                      <p:cBhvr>
                                        <p:cTn id="91" dur="500"/>
                                        <p:tgtEl>
                                          <p:spTgt spid="29">
                                            <p:txEl>
                                              <p:pRg st="0" end="0"/>
                                            </p:txEl>
                                          </p:spTgt>
                                        </p:tgtEl>
                                      </p:cBhvr>
                                    </p:animEffect>
                                  </p:childTnLst>
                                </p:cTn>
                              </p:par>
                            </p:childTnLst>
                          </p:cTn>
                        </p:par>
                        <p:par>
                          <p:cTn id="92" fill="hold">
                            <p:stCondLst>
                              <p:cond delay="4500"/>
                            </p:stCondLst>
                            <p:childTnLst>
                              <p:par>
                                <p:cTn id="93" presetID="42" presetClass="entr" presetSubtype="0" fill="hold" grpId="0" nodeType="afterEffect">
                                  <p:stCondLst>
                                    <p:cond delay="0"/>
                                  </p:stCondLst>
                                  <p:childTnLst>
                                    <p:set>
                                      <p:cBhvr>
                                        <p:cTn id="94" dur="1" fill="hold">
                                          <p:stCondLst>
                                            <p:cond delay="0"/>
                                          </p:stCondLst>
                                        </p:cTn>
                                        <p:tgtEl>
                                          <p:spTgt spid="13">
                                            <p:txEl>
                                              <p:pRg st="0" end="0"/>
                                            </p:txEl>
                                          </p:spTgt>
                                        </p:tgtEl>
                                        <p:attrNameLst>
                                          <p:attrName>style.visibility</p:attrName>
                                        </p:attrNameLst>
                                      </p:cBhvr>
                                      <p:to>
                                        <p:strVal val="visible"/>
                                      </p:to>
                                    </p:set>
                                    <p:animEffect transition="in" filter="fade">
                                      <p:cBhvr>
                                        <p:cTn id="95" dur="500"/>
                                        <p:tgtEl>
                                          <p:spTgt spid="13">
                                            <p:txEl>
                                              <p:pRg st="0" end="0"/>
                                            </p:txEl>
                                          </p:spTgt>
                                        </p:tgtEl>
                                      </p:cBhvr>
                                    </p:animEffect>
                                    <p:anim calcmode="lin" valueType="num">
                                      <p:cBhvr>
                                        <p:cTn id="96"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7"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3" grpId="0" build="allAtOnce">
        <p:tmplLst>
          <p:tmpl lvl="1">
            <p:tnLst>
              <p:par>
                <p:cTn presetID="42"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9" grpId="0"/>
      <p:bldP spid="14" grpId="0" build="allAtOnce" animBg="1">
        <p:tmplLst>
          <p:tmpl>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9" grpId="0" animBg="1"/>
      <p:bldP spid="20" grpId="0"/>
      <p:bldP spid="21" grpId="0" build="allAtOnce" animBg="1">
        <p:tmplLst>
          <p:tmpl>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7" grpId="0" animBg="1"/>
      <p:bldP spid="28" grpId="0"/>
      <p:bldP spid="29" grpId="0" build="allAtOnce" animBg="1">
        <p:tmplLst>
          <p:tmpl>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allAtOnce">
        <p:tmplLst>
          <p:tmpl lvl="1">
            <p:tnLst>
              <p:par>
                <p:cTn presetID="42"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allAtOnce">
        <p:tmplLst>
          <p:tmpl lvl="1">
            <p:tnLst>
              <p:par>
                <p:cTn presetID="42"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747650" y="5033289"/>
            <a:ext cx="5198574" cy="421062"/>
          </a:xfrm>
          <a:prstGeom prst="rect">
            <a:avLst/>
          </a:prstGeom>
        </p:spPr>
      </p:pic>
      <p:sp>
        <p:nvSpPr>
          <p:cNvPr id="16" name="正方形/長方形 15"/>
          <p:cNvSpPr>
            <a:spLocks/>
          </p:cNvSpPr>
          <p:nvPr userDrawn="1"/>
        </p:nvSpPr>
        <p:spPr>
          <a:xfrm>
            <a:off x="747650" y="2384389"/>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9" name="図プレースホルダー 8"/>
          <p:cNvSpPr>
            <a:spLocks noGrp="1"/>
          </p:cNvSpPr>
          <p:nvPr>
            <p:ph type="pic" sz="quarter" idx="16" hasCustomPrompt="1"/>
          </p:nvPr>
        </p:nvSpPr>
        <p:spPr>
          <a:xfrm>
            <a:off x="861282" y="2497687"/>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pic>
        <p:nvPicPr>
          <p:cNvPr id="18" name="図 17"/>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6595488" y="5033289"/>
            <a:ext cx="5198574" cy="421062"/>
          </a:xfrm>
          <a:prstGeom prst="rect">
            <a:avLst/>
          </a:prstGeom>
        </p:spPr>
      </p:pic>
      <p:sp>
        <p:nvSpPr>
          <p:cNvPr id="19" name="正方形/長方形 18"/>
          <p:cNvSpPr>
            <a:spLocks/>
          </p:cNvSpPr>
          <p:nvPr userDrawn="1"/>
        </p:nvSpPr>
        <p:spPr>
          <a:xfrm>
            <a:off x="6595488" y="2396438"/>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0" name="図プレースホルダー 8"/>
          <p:cNvSpPr>
            <a:spLocks noGrp="1"/>
          </p:cNvSpPr>
          <p:nvPr>
            <p:ph type="pic" sz="quarter" idx="18" hasCustomPrompt="1"/>
          </p:nvPr>
        </p:nvSpPr>
        <p:spPr>
          <a:xfrm>
            <a:off x="6709120" y="2509736"/>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pic>
        <p:nvPicPr>
          <p:cNvPr id="26" name="図 25"/>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2453121" y="5045338"/>
            <a:ext cx="5198574" cy="421062"/>
          </a:xfrm>
          <a:prstGeom prst="rect">
            <a:avLst/>
          </a:prstGeom>
        </p:spPr>
      </p:pic>
      <p:sp>
        <p:nvSpPr>
          <p:cNvPr id="27" name="正方形/長方形 26"/>
          <p:cNvSpPr>
            <a:spLocks/>
          </p:cNvSpPr>
          <p:nvPr userDrawn="1"/>
        </p:nvSpPr>
        <p:spPr>
          <a:xfrm>
            <a:off x="12453121" y="2396438"/>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図プレースホルダー 8"/>
          <p:cNvSpPr>
            <a:spLocks noGrp="1"/>
          </p:cNvSpPr>
          <p:nvPr>
            <p:ph type="pic" sz="quarter" idx="20" hasCustomPrompt="1"/>
          </p:nvPr>
        </p:nvSpPr>
        <p:spPr>
          <a:xfrm>
            <a:off x="12566753" y="2509736"/>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pic>
        <p:nvPicPr>
          <p:cNvPr id="24" name="図 2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747650" y="9139576"/>
            <a:ext cx="5198574" cy="421062"/>
          </a:xfrm>
          <a:prstGeom prst="rect">
            <a:avLst/>
          </a:prstGeom>
        </p:spPr>
      </p:pic>
      <p:sp>
        <p:nvSpPr>
          <p:cNvPr id="25" name="正方形/長方形 24"/>
          <p:cNvSpPr>
            <a:spLocks/>
          </p:cNvSpPr>
          <p:nvPr userDrawn="1"/>
        </p:nvSpPr>
        <p:spPr>
          <a:xfrm>
            <a:off x="747650" y="6566876"/>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2" name="図プレースホルダー 8"/>
          <p:cNvSpPr>
            <a:spLocks noGrp="1"/>
          </p:cNvSpPr>
          <p:nvPr>
            <p:ph type="pic" sz="quarter" idx="21" hasCustomPrompt="1"/>
          </p:nvPr>
        </p:nvSpPr>
        <p:spPr>
          <a:xfrm>
            <a:off x="861282" y="6680174"/>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pic>
        <p:nvPicPr>
          <p:cNvPr id="33" name="図 32"/>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6595488" y="9139576"/>
            <a:ext cx="5198574" cy="421062"/>
          </a:xfrm>
          <a:prstGeom prst="rect">
            <a:avLst/>
          </a:prstGeom>
        </p:spPr>
      </p:pic>
      <p:sp>
        <p:nvSpPr>
          <p:cNvPr id="34" name="正方形/長方形 33"/>
          <p:cNvSpPr>
            <a:spLocks/>
          </p:cNvSpPr>
          <p:nvPr userDrawn="1"/>
        </p:nvSpPr>
        <p:spPr>
          <a:xfrm>
            <a:off x="6595488" y="6578925"/>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5" name="図プレースホルダー 8"/>
          <p:cNvSpPr>
            <a:spLocks noGrp="1"/>
          </p:cNvSpPr>
          <p:nvPr>
            <p:ph type="pic" sz="quarter" idx="22" hasCustomPrompt="1"/>
          </p:nvPr>
        </p:nvSpPr>
        <p:spPr>
          <a:xfrm>
            <a:off x="6709120" y="6692223"/>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pic>
        <p:nvPicPr>
          <p:cNvPr id="36" name="図 35"/>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2453121" y="9151625"/>
            <a:ext cx="5198574" cy="421062"/>
          </a:xfrm>
          <a:prstGeom prst="rect">
            <a:avLst/>
          </a:prstGeom>
        </p:spPr>
      </p:pic>
      <p:sp>
        <p:nvSpPr>
          <p:cNvPr id="37" name="正方形/長方形 36"/>
          <p:cNvSpPr>
            <a:spLocks/>
          </p:cNvSpPr>
          <p:nvPr userDrawn="1"/>
        </p:nvSpPr>
        <p:spPr>
          <a:xfrm>
            <a:off x="12453121" y="6578925"/>
            <a:ext cx="5040000" cy="26489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8" name="図プレースホルダー 8"/>
          <p:cNvSpPr>
            <a:spLocks noGrp="1"/>
          </p:cNvSpPr>
          <p:nvPr>
            <p:ph type="pic" sz="quarter" idx="23" hasCustomPrompt="1"/>
          </p:nvPr>
        </p:nvSpPr>
        <p:spPr>
          <a:xfrm>
            <a:off x="12566753" y="6692223"/>
            <a:ext cx="4815223" cy="2428024"/>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39" name="テキスト プレースホルダー 11"/>
          <p:cNvSpPr>
            <a:spLocks noGrp="1"/>
          </p:cNvSpPr>
          <p:nvPr>
            <p:ph type="body" sz="quarter" idx="14" hasCustomPrompt="1"/>
          </p:nvPr>
        </p:nvSpPr>
        <p:spPr>
          <a:xfrm>
            <a:off x="999206" y="5147939"/>
            <a:ext cx="16028029" cy="1303661"/>
          </a:xfrm>
        </p:spPr>
        <p:txBody>
          <a:bodyPr anchor="ctr"/>
          <a:lstStyle>
            <a:lvl1pPr algn="ctr">
              <a:defRPr baseline="0">
                <a:solidFill>
                  <a:schemeClr val="accent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414327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3000"/>
                            </p:stCondLst>
                            <p:childTnLst>
                              <p:par>
                                <p:cTn id="71" presetID="10" presetClass="entr" presetSubtype="0"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0" presetClass="entr" presetSubtype="0" fill="hold"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childTnLst>
                          </p:cTn>
                        </p:par>
                        <p:par>
                          <p:cTn id="80" fill="hold">
                            <p:stCondLst>
                              <p:cond delay="3500"/>
                            </p:stCondLst>
                            <p:childTnLst>
                              <p:par>
                                <p:cTn id="81" presetID="10" presetClass="entr" presetSubtype="0" fill="hold" grpId="0" nodeType="afterEffect">
                                  <p:stCondLst>
                                    <p:cond delay="0"/>
                                  </p:stCondLst>
                                  <p:childTnLst>
                                    <p:set>
                                      <p:cBhvr>
                                        <p:cTn id="82" dur="1" fill="hold">
                                          <p:stCondLst>
                                            <p:cond delay="0"/>
                                          </p:stCondLst>
                                        </p:cTn>
                                        <p:tgtEl>
                                          <p:spTgt spid="39">
                                            <p:txEl>
                                              <p:pRg st="0" end="0"/>
                                            </p:txEl>
                                          </p:spTgt>
                                        </p:tgtEl>
                                        <p:attrNameLst>
                                          <p:attrName>style.visibility</p:attrName>
                                        </p:attrNameLst>
                                      </p:cBhvr>
                                      <p:to>
                                        <p:strVal val="visible"/>
                                      </p:to>
                                    </p:set>
                                    <p:animEffect transition="in" filter="fade">
                                      <p:cBhvr>
                                        <p:cTn id="83"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9" grpId="0"/>
      <p:bldP spid="19" grpId="0" animBg="1"/>
      <p:bldP spid="20" grpId="0"/>
      <p:bldP spid="27" grpId="0" animBg="1"/>
      <p:bldP spid="28" grpId="0"/>
      <p:bldP spid="25" grpId="0" animBg="1"/>
      <p:bldP spid="32" grpId="0"/>
      <p:bldP spid="34" grpId="0" animBg="1"/>
      <p:bldP spid="35" grpId="0"/>
      <p:bldP spid="37" grpId="0" animBg="1"/>
      <p:bldP spid="38" grpId="0"/>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Images - 2 Columns">
    <p:spTree>
      <p:nvGrpSpPr>
        <p:cNvPr id="1" name=""/>
        <p:cNvGrpSpPr/>
        <p:nvPr/>
      </p:nvGrpSpPr>
      <p:grpSpPr>
        <a:xfrm>
          <a:off x="0" y="0"/>
          <a:ext cx="0" cy="0"/>
          <a:chOff x="0" y="0"/>
          <a:chExt cx="0" cy="0"/>
        </a:xfrm>
      </p:grpSpPr>
      <p:pic>
        <p:nvPicPr>
          <p:cNvPr id="33" name="図 32"/>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1357250" y="6817279"/>
            <a:ext cx="5423657" cy="439293"/>
          </a:xfrm>
          <a:prstGeom prst="rect">
            <a:avLst/>
          </a:prstGeom>
        </p:spPr>
      </p:pic>
      <p:pic>
        <p:nvPicPr>
          <p:cNvPr id="34" name="図 3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9465759" y="6833805"/>
            <a:ext cx="5423657" cy="439293"/>
          </a:xfrm>
          <a:prstGeom prst="rect">
            <a:avLst/>
          </a:prstGeom>
        </p:spPr>
      </p:pic>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3465095" y="6816550"/>
            <a:ext cx="5423657" cy="439293"/>
          </a:xfrm>
          <a:prstGeom prst="rect">
            <a:avLst/>
          </a:prstGeom>
        </p:spPr>
      </p:pic>
      <p:pic>
        <p:nvPicPr>
          <p:cNvPr id="24" name="図 2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1573604" y="6833076"/>
            <a:ext cx="5423657" cy="439293"/>
          </a:xfrm>
          <a:prstGeom prst="rect">
            <a:avLst/>
          </a:prstGeom>
        </p:spPr>
      </p:pic>
      <p:sp>
        <p:nvSpPr>
          <p:cNvPr id="16" name="正方形/長方形 15"/>
          <p:cNvSpPr>
            <a:spLocks/>
          </p:cNvSpPr>
          <p:nvPr userDrawn="1"/>
        </p:nvSpPr>
        <p:spPr>
          <a:xfrm>
            <a:off x="1357250" y="2863551"/>
            <a:ext cx="753150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9" name="図プレースホルダー 8"/>
          <p:cNvSpPr>
            <a:spLocks noGrp="1"/>
          </p:cNvSpPr>
          <p:nvPr>
            <p:ph type="pic" sz="quarter" idx="16" hasCustomPrompt="1"/>
          </p:nvPr>
        </p:nvSpPr>
        <p:spPr>
          <a:xfrm>
            <a:off x="1440180" y="2952131"/>
            <a:ext cx="7360920" cy="3791569"/>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19" name="正方形/長方形 18"/>
          <p:cNvSpPr>
            <a:spLocks/>
          </p:cNvSpPr>
          <p:nvPr userDrawn="1"/>
        </p:nvSpPr>
        <p:spPr>
          <a:xfrm>
            <a:off x="9505088" y="2875600"/>
            <a:ext cx="753150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0" name="図プレースホルダー 8"/>
          <p:cNvSpPr>
            <a:spLocks noGrp="1"/>
          </p:cNvSpPr>
          <p:nvPr>
            <p:ph type="pic" sz="quarter" idx="18" hasCustomPrompt="1"/>
          </p:nvPr>
        </p:nvSpPr>
        <p:spPr>
          <a:xfrm>
            <a:off x="9579380" y="2964180"/>
            <a:ext cx="7366000" cy="3779520"/>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30" name="テキスト プレースホルダー 11"/>
          <p:cNvSpPr>
            <a:spLocks noGrp="1"/>
          </p:cNvSpPr>
          <p:nvPr>
            <p:ph type="body" sz="quarter" idx="22" hasCustomPrompt="1"/>
          </p:nvPr>
        </p:nvSpPr>
        <p:spPr>
          <a:xfrm>
            <a:off x="9549330" y="7703126"/>
            <a:ext cx="7487259" cy="1440873"/>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31" name="テキスト プレースホルダー 11"/>
          <p:cNvSpPr>
            <a:spLocks noGrp="1"/>
          </p:cNvSpPr>
          <p:nvPr>
            <p:ph type="body" sz="quarter" idx="23" hasCustomPrompt="1"/>
          </p:nvPr>
        </p:nvSpPr>
        <p:spPr>
          <a:xfrm>
            <a:off x="1413388" y="7710386"/>
            <a:ext cx="7487259" cy="1440873"/>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25" name="テキスト プレースホルダー 11"/>
          <p:cNvSpPr>
            <a:spLocks noGrp="1"/>
          </p:cNvSpPr>
          <p:nvPr>
            <p:ph type="body" sz="quarter" idx="14" hasCustomPrompt="1"/>
          </p:nvPr>
        </p:nvSpPr>
        <p:spPr>
          <a:xfrm>
            <a:off x="1398815" y="7010396"/>
            <a:ext cx="7489937"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32" name="テキスト プレースホルダー 11"/>
          <p:cNvSpPr>
            <a:spLocks noGrp="1"/>
          </p:cNvSpPr>
          <p:nvPr>
            <p:ph type="body" sz="quarter" idx="24" hasCustomPrompt="1"/>
          </p:nvPr>
        </p:nvSpPr>
        <p:spPr>
          <a:xfrm>
            <a:off x="9546653" y="6996542"/>
            <a:ext cx="7489937"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80440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25">
                                            <p:txEl>
                                              <p:pRg st="0" end="0"/>
                                            </p:txEl>
                                          </p:spTgt>
                                        </p:tgtEl>
                                        <p:attrNameLst>
                                          <p:attrName>style.visibility</p:attrName>
                                        </p:attrNameLst>
                                      </p:cBhvr>
                                      <p:to>
                                        <p:strVal val="visible"/>
                                      </p:to>
                                    </p:set>
                                    <p:animEffect transition="in" filter="fade">
                                      <p:cBhvr>
                                        <p:cTn id="36" dur="500"/>
                                        <p:tgtEl>
                                          <p:spTgt spid="25">
                                            <p:txEl>
                                              <p:pRg st="0" end="0"/>
                                            </p:txEl>
                                          </p:spTgt>
                                        </p:tgtEl>
                                      </p:cBhvr>
                                    </p:animEffect>
                                    <p:anim calcmode="lin" valueType="num">
                                      <p:cBhvr>
                                        <p:cTn id="3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31">
                                            <p:txEl>
                                              <p:pRg st="0" end="0"/>
                                            </p:txEl>
                                          </p:spTgt>
                                        </p:tgtEl>
                                        <p:attrNameLst>
                                          <p:attrName>style.visibility</p:attrName>
                                        </p:attrNameLst>
                                      </p:cBhvr>
                                      <p:to>
                                        <p:strVal val="visible"/>
                                      </p:to>
                                    </p:set>
                                    <p:animEffect transition="in" filter="fade">
                                      <p:cBhvr>
                                        <p:cTn id="42" dur="500"/>
                                        <p:tgtEl>
                                          <p:spTgt spid="31">
                                            <p:txEl>
                                              <p:pRg st="0" end="0"/>
                                            </p:txEl>
                                          </p:spTgt>
                                        </p:tgtEl>
                                      </p:cBhvr>
                                    </p:animEffect>
                                    <p:anim calcmode="lin" valueType="num">
                                      <p:cBhvr>
                                        <p:cTn id="4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32">
                                            <p:txEl>
                                              <p:pRg st="0" end="0"/>
                                            </p:txEl>
                                          </p:spTgt>
                                        </p:tgtEl>
                                        <p:attrNameLst>
                                          <p:attrName>style.visibility</p:attrName>
                                        </p:attrNameLst>
                                      </p:cBhvr>
                                      <p:to>
                                        <p:strVal val="visible"/>
                                      </p:to>
                                    </p:set>
                                    <p:animEffect transition="in" filter="fade">
                                      <p:cBhvr>
                                        <p:cTn id="61" dur="500"/>
                                        <p:tgtEl>
                                          <p:spTgt spid="32">
                                            <p:txEl>
                                              <p:pRg st="0" end="0"/>
                                            </p:txEl>
                                          </p:spTgt>
                                        </p:tgtEl>
                                      </p:cBhvr>
                                    </p:animEffect>
                                    <p:anim calcmode="lin" valueType="num">
                                      <p:cBhvr>
                                        <p:cTn id="62"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30">
                                            <p:txEl>
                                              <p:pRg st="0" end="0"/>
                                            </p:txEl>
                                          </p:spTgt>
                                        </p:tgtEl>
                                        <p:attrNameLst>
                                          <p:attrName>style.visibility</p:attrName>
                                        </p:attrNameLst>
                                      </p:cBhvr>
                                      <p:to>
                                        <p:strVal val="visible"/>
                                      </p:to>
                                    </p:set>
                                    <p:animEffect transition="in" filter="fade">
                                      <p:cBhvr>
                                        <p:cTn id="67" dur="500"/>
                                        <p:tgtEl>
                                          <p:spTgt spid="30">
                                            <p:txEl>
                                              <p:pRg st="0" end="0"/>
                                            </p:txEl>
                                          </p:spTgt>
                                        </p:tgtEl>
                                      </p:cBhvr>
                                    </p:animEffect>
                                    <p:anim calcmode="lin" valueType="num">
                                      <p:cBhvr>
                                        <p:cTn id="6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9" grpId="0"/>
      <p:bldP spid="19" grpId="0" animBg="1"/>
      <p:bldP spid="20" grpId="0"/>
      <p:bldP spid="30" grpId="0" build="allAtOnce">
        <p:tmplLst>
          <p:tmpl lvl="1">
            <p:tnLst>
              <p:par>
                <p:cTn presetID="42"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allAtOnce">
        <p:tmplLst>
          <p:tmpl lvl="1">
            <p:tnLst>
              <p:par>
                <p:cTn presetID="42"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anim calcmode="lin" valueType="num">
                      <p:cBhvr>
                        <p:cTn dur="500" fill="hold"/>
                        <p:tgtEl>
                          <p:spTgt spid="31"/>
                        </p:tgtEl>
                        <p:attrNameLst>
                          <p:attrName>ppt_x</p:attrName>
                        </p:attrNameLst>
                      </p:cBhvr>
                      <p:tavLst>
                        <p:tav tm="0">
                          <p:val>
                            <p:strVal val="#ppt_x"/>
                          </p:val>
                        </p:tav>
                        <p:tav tm="100000">
                          <p:val>
                            <p:strVal val="#ppt_x"/>
                          </p:val>
                        </p:tav>
                      </p:tavLst>
                    </p:anim>
                    <p:anim calcmode="lin" valueType="num">
                      <p:cBhvr>
                        <p:cTn dur="500" fill="hold"/>
                        <p:tgtEl>
                          <p:spTgt spid="31"/>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42"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457365" y="6823552"/>
            <a:ext cx="4172692" cy="421062"/>
          </a:xfrm>
          <a:prstGeom prst="rect">
            <a:avLst/>
          </a:prstGeom>
        </p:spPr>
      </p:pic>
      <p:sp>
        <p:nvSpPr>
          <p:cNvPr id="16" name="正方形/長方形 15"/>
          <p:cNvSpPr>
            <a:spLocks/>
          </p:cNvSpPr>
          <p:nvPr userDrawn="1"/>
        </p:nvSpPr>
        <p:spPr>
          <a:xfrm>
            <a:off x="341250" y="2863551"/>
            <a:ext cx="417269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9" name="図プレースホルダー 8"/>
          <p:cNvSpPr>
            <a:spLocks noGrp="1"/>
          </p:cNvSpPr>
          <p:nvPr>
            <p:ph type="pic" sz="quarter" idx="16" hasCustomPrompt="1"/>
          </p:nvPr>
        </p:nvSpPr>
        <p:spPr>
          <a:xfrm>
            <a:off x="454882" y="2976848"/>
            <a:ext cx="3942946"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14" name="テキスト プレースホルダー 11"/>
          <p:cNvSpPr>
            <a:spLocks noGrp="1"/>
          </p:cNvSpPr>
          <p:nvPr>
            <p:ph type="body" sz="quarter" idx="17" hasCustomPrompt="1"/>
          </p:nvPr>
        </p:nvSpPr>
        <p:spPr>
          <a:xfrm>
            <a:off x="454883" y="6144675"/>
            <a:ext cx="394258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sp>
        <p:nvSpPr>
          <p:cNvPr id="31" name="テキスト プレースホルダー 11"/>
          <p:cNvSpPr>
            <a:spLocks noGrp="1"/>
          </p:cNvSpPr>
          <p:nvPr>
            <p:ph type="body" sz="quarter" idx="23" hasCustomPrompt="1"/>
          </p:nvPr>
        </p:nvSpPr>
        <p:spPr>
          <a:xfrm>
            <a:off x="370444" y="7034083"/>
            <a:ext cx="414349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pic>
        <p:nvPicPr>
          <p:cNvPr id="24" name="図 2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4775365" y="6823552"/>
            <a:ext cx="4172692" cy="421062"/>
          </a:xfrm>
          <a:prstGeom prst="rect">
            <a:avLst/>
          </a:prstGeom>
        </p:spPr>
      </p:pic>
      <p:sp>
        <p:nvSpPr>
          <p:cNvPr id="25" name="正方形/長方形 24"/>
          <p:cNvSpPr>
            <a:spLocks/>
          </p:cNvSpPr>
          <p:nvPr userDrawn="1"/>
        </p:nvSpPr>
        <p:spPr>
          <a:xfrm>
            <a:off x="4775365" y="2863551"/>
            <a:ext cx="417269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2" name="図プレースホルダー 8"/>
          <p:cNvSpPr>
            <a:spLocks noGrp="1"/>
          </p:cNvSpPr>
          <p:nvPr>
            <p:ph type="pic" sz="quarter" idx="24" hasCustomPrompt="1"/>
          </p:nvPr>
        </p:nvSpPr>
        <p:spPr>
          <a:xfrm>
            <a:off x="4888997" y="2976848"/>
            <a:ext cx="3942946"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33" name="テキスト プレースホルダー 11"/>
          <p:cNvSpPr>
            <a:spLocks noGrp="1"/>
          </p:cNvSpPr>
          <p:nvPr>
            <p:ph type="body" sz="quarter" idx="25" hasCustomPrompt="1"/>
          </p:nvPr>
        </p:nvSpPr>
        <p:spPr>
          <a:xfrm>
            <a:off x="4888998" y="6144675"/>
            <a:ext cx="394258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pic>
        <p:nvPicPr>
          <p:cNvPr id="34" name="図 3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9233735" y="6823552"/>
            <a:ext cx="4172692" cy="421062"/>
          </a:xfrm>
          <a:prstGeom prst="rect">
            <a:avLst/>
          </a:prstGeom>
        </p:spPr>
      </p:pic>
      <p:sp>
        <p:nvSpPr>
          <p:cNvPr id="35" name="正方形/長方形 34"/>
          <p:cNvSpPr>
            <a:spLocks/>
          </p:cNvSpPr>
          <p:nvPr userDrawn="1"/>
        </p:nvSpPr>
        <p:spPr>
          <a:xfrm>
            <a:off x="9233735" y="2873135"/>
            <a:ext cx="417269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6" name="図プレースホルダー 8"/>
          <p:cNvSpPr>
            <a:spLocks noGrp="1"/>
          </p:cNvSpPr>
          <p:nvPr>
            <p:ph type="pic" sz="quarter" idx="26" hasCustomPrompt="1"/>
          </p:nvPr>
        </p:nvSpPr>
        <p:spPr>
          <a:xfrm>
            <a:off x="9347367" y="2986432"/>
            <a:ext cx="3942946"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37" name="テキスト プレースホルダー 11"/>
          <p:cNvSpPr>
            <a:spLocks noGrp="1"/>
          </p:cNvSpPr>
          <p:nvPr>
            <p:ph type="body" sz="quarter" idx="27" hasCustomPrompt="1"/>
          </p:nvPr>
        </p:nvSpPr>
        <p:spPr>
          <a:xfrm>
            <a:off x="9347368" y="6154259"/>
            <a:ext cx="394258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pic>
        <p:nvPicPr>
          <p:cNvPr id="38" name="図 37"/>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726799" y="6835601"/>
            <a:ext cx="4172692" cy="421062"/>
          </a:xfrm>
          <a:prstGeom prst="rect">
            <a:avLst/>
          </a:prstGeom>
        </p:spPr>
      </p:pic>
      <p:sp>
        <p:nvSpPr>
          <p:cNvPr id="39" name="正方形/長方形 38"/>
          <p:cNvSpPr>
            <a:spLocks/>
          </p:cNvSpPr>
          <p:nvPr userDrawn="1"/>
        </p:nvSpPr>
        <p:spPr>
          <a:xfrm>
            <a:off x="13726799" y="2875600"/>
            <a:ext cx="4172692" cy="3960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40" name="図プレースホルダー 8"/>
          <p:cNvSpPr>
            <a:spLocks noGrp="1"/>
          </p:cNvSpPr>
          <p:nvPr>
            <p:ph type="pic" sz="quarter" idx="28" hasCustomPrompt="1"/>
          </p:nvPr>
        </p:nvSpPr>
        <p:spPr>
          <a:xfrm>
            <a:off x="13840431" y="2988897"/>
            <a:ext cx="3942946" cy="3709307"/>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41" name="テキスト プレースホルダー 11"/>
          <p:cNvSpPr>
            <a:spLocks noGrp="1"/>
          </p:cNvSpPr>
          <p:nvPr>
            <p:ph type="body" sz="quarter" idx="29" hasCustomPrompt="1"/>
          </p:nvPr>
        </p:nvSpPr>
        <p:spPr>
          <a:xfrm>
            <a:off x="13840432" y="6156724"/>
            <a:ext cx="3942582" cy="539046"/>
          </a:xfrm>
          <a:gradFill>
            <a:gsLst>
              <a:gs pos="0">
                <a:schemeClr val="tx2">
                  <a:lumMod val="75000"/>
                  <a:lumOff val="25000"/>
                  <a:alpha val="70000"/>
                </a:schemeClr>
              </a:gs>
              <a:gs pos="50000">
                <a:schemeClr val="bg1">
                  <a:lumMod val="25000"/>
                  <a:lumOff val="75000"/>
                  <a:alpha val="70000"/>
                </a:schemeClr>
              </a:gs>
              <a:gs pos="100000">
                <a:schemeClr val="bg1">
                  <a:lumMod val="10000"/>
                  <a:lumOff val="90000"/>
                  <a:alpha val="70000"/>
                </a:schemeClr>
              </a:gs>
            </a:gsLst>
            <a:lin ang="10800000" scaled="1"/>
          </a:gradFill>
        </p:spPr>
        <p:txBody>
          <a:bodyPr anchor="b">
            <a:normAutofit/>
          </a:bodyPr>
          <a:lstStyle>
            <a:lvl1pPr algn="ctr">
              <a:defRPr sz="2800" baseline="0">
                <a:solidFill>
                  <a:schemeClr val="tx1"/>
                </a:solidFill>
              </a:defRPr>
            </a:lvl1pPr>
          </a:lstStyle>
          <a:p>
            <a:pPr lvl="0"/>
            <a:r>
              <a:rPr lang="en-US" dirty="0" smtClean="0"/>
              <a:t>Text Here</a:t>
            </a:r>
            <a:endParaRPr lang="en-US" dirty="0"/>
          </a:p>
        </p:txBody>
      </p:sp>
      <p:sp>
        <p:nvSpPr>
          <p:cNvPr id="42" name="テキスト プレースホルダー 11"/>
          <p:cNvSpPr>
            <a:spLocks noGrp="1"/>
          </p:cNvSpPr>
          <p:nvPr>
            <p:ph type="body" sz="quarter" idx="30" hasCustomPrompt="1"/>
          </p:nvPr>
        </p:nvSpPr>
        <p:spPr>
          <a:xfrm>
            <a:off x="4775365" y="7034083"/>
            <a:ext cx="414349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43" name="テキスト プレースホルダー 11"/>
          <p:cNvSpPr>
            <a:spLocks noGrp="1"/>
          </p:cNvSpPr>
          <p:nvPr>
            <p:ph type="body" sz="quarter" idx="31" hasCustomPrompt="1"/>
          </p:nvPr>
        </p:nvSpPr>
        <p:spPr>
          <a:xfrm>
            <a:off x="9233735" y="7034083"/>
            <a:ext cx="414349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
        <p:nvSpPr>
          <p:cNvPr id="44" name="テキスト プレースホルダー 11"/>
          <p:cNvSpPr>
            <a:spLocks noGrp="1"/>
          </p:cNvSpPr>
          <p:nvPr>
            <p:ph type="body" sz="quarter" idx="32" hasCustomPrompt="1"/>
          </p:nvPr>
        </p:nvSpPr>
        <p:spPr>
          <a:xfrm>
            <a:off x="13726799" y="7034083"/>
            <a:ext cx="4143498" cy="209786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353697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4">
                                            <p:bg/>
                                          </p:spTgt>
                                        </p:tgtEl>
                                        <p:attrNameLst>
                                          <p:attrName>style.visibility</p:attrName>
                                        </p:attrNameLst>
                                      </p:cBhvr>
                                      <p:to>
                                        <p:strVal val="visible"/>
                                      </p:to>
                                    </p:set>
                                    <p:animEffect transition="in" filter="fade">
                                      <p:cBhvr>
                                        <p:cTn id="33" dur="500"/>
                                        <p:tgtEl>
                                          <p:spTgt spid="14">
                                            <p:bg/>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500"/>
                                        <p:tgtEl>
                                          <p:spTgt spid="14">
                                            <p:txEl>
                                              <p:pRg st="0" end="0"/>
                                            </p:txEl>
                                          </p:spTgt>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31">
                                            <p:txEl>
                                              <p:pRg st="0" end="0"/>
                                            </p:txEl>
                                          </p:spTgt>
                                        </p:tgtEl>
                                        <p:attrNameLst>
                                          <p:attrName>style.visibility</p:attrName>
                                        </p:attrNameLst>
                                      </p:cBhvr>
                                      <p:to>
                                        <p:strVal val="visible"/>
                                      </p:to>
                                    </p:set>
                                    <p:animEffect transition="in" filter="fade">
                                      <p:cBhvr>
                                        <p:cTn id="40" dur="500"/>
                                        <p:tgtEl>
                                          <p:spTgt spid="31">
                                            <p:txEl>
                                              <p:pRg st="0" end="0"/>
                                            </p:txEl>
                                          </p:spTgt>
                                        </p:tgtEl>
                                      </p:cBhvr>
                                    </p:animEffect>
                                    <p:anim calcmode="lin" valueType="num">
                                      <p:cBhvr>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2500"/>
                            </p:stCondLst>
                            <p:childTnLst>
                              <p:par>
                                <p:cTn id="54" presetID="10" presetClass="entr" presetSubtype="0" fill="hold" grpId="0" nodeType="afterEffect">
                                  <p:stCondLst>
                                    <p:cond delay="0"/>
                                  </p:stCondLst>
                                  <p:childTnLst>
                                    <p:set>
                                      <p:cBhvr>
                                        <p:cTn id="55" dur="1" fill="hold">
                                          <p:stCondLst>
                                            <p:cond delay="0"/>
                                          </p:stCondLst>
                                        </p:cTn>
                                        <p:tgtEl>
                                          <p:spTgt spid="33">
                                            <p:bg/>
                                          </p:spTgt>
                                        </p:tgtEl>
                                        <p:attrNameLst>
                                          <p:attrName>style.visibility</p:attrName>
                                        </p:attrNameLst>
                                      </p:cBhvr>
                                      <p:to>
                                        <p:strVal val="visible"/>
                                      </p:to>
                                    </p:set>
                                    <p:animEffect transition="in" filter="fade">
                                      <p:cBhvr>
                                        <p:cTn id="56" dur="500"/>
                                        <p:tgtEl>
                                          <p:spTgt spid="33">
                                            <p:bg/>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xEl>
                                              <p:pRg st="0" end="0"/>
                                            </p:txEl>
                                          </p:spTgt>
                                        </p:tgtEl>
                                        <p:attrNameLst>
                                          <p:attrName>style.visibility</p:attrName>
                                        </p:attrNameLst>
                                      </p:cBhvr>
                                      <p:to>
                                        <p:strVal val="visible"/>
                                      </p:to>
                                    </p:set>
                                    <p:animEffect transition="in" filter="fade">
                                      <p:cBhvr>
                                        <p:cTn id="59" dur="500"/>
                                        <p:tgtEl>
                                          <p:spTgt spid="33">
                                            <p:txEl>
                                              <p:pRg st="0" end="0"/>
                                            </p:txEl>
                                          </p:spTgt>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00"/>
                                        <p:tgtEl>
                                          <p:spTgt spid="42">
                                            <p:txEl>
                                              <p:pRg st="0" end="0"/>
                                            </p:txEl>
                                          </p:spTgt>
                                        </p:tgtEl>
                                      </p:cBhvr>
                                    </p:animEffect>
                                    <p:anim calcmode="lin" valueType="num">
                                      <p:cBhvr>
                                        <p:cTn id="6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par>
                                <p:cTn id="73" presetID="10" presetClass="entr" presetSubtype="0" fill="hold"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37">
                                            <p:bg/>
                                          </p:spTgt>
                                        </p:tgtEl>
                                        <p:attrNameLst>
                                          <p:attrName>style.visibility</p:attrName>
                                        </p:attrNameLst>
                                      </p:cBhvr>
                                      <p:to>
                                        <p:strVal val="visible"/>
                                      </p:to>
                                    </p:set>
                                    <p:animEffect transition="in" filter="fade">
                                      <p:cBhvr>
                                        <p:cTn id="79" dur="500"/>
                                        <p:tgtEl>
                                          <p:spTgt spid="37">
                                            <p:bg/>
                                          </p:spTgt>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43">
                                            <p:txEl>
                                              <p:pRg st="0" end="0"/>
                                            </p:txEl>
                                          </p:spTgt>
                                        </p:tgtEl>
                                        <p:attrNameLst>
                                          <p:attrName>style.visibility</p:attrName>
                                        </p:attrNameLst>
                                      </p:cBhvr>
                                      <p:to>
                                        <p:strVal val="visible"/>
                                      </p:to>
                                    </p:set>
                                    <p:animEffect transition="in" filter="fade">
                                      <p:cBhvr>
                                        <p:cTn id="86" dur="500"/>
                                        <p:tgtEl>
                                          <p:spTgt spid="43">
                                            <p:txEl>
                                              <p:pRg st="0" end="0"/>
                                            </p:txEl>
                                          </p:spTgt>
                                        </p:tgtEl>
                                      </p:cBhvr>
                                    </p:animEffect>
                                    <p:anim calcmode="lin" valueType="num">
                                      <p:cBhvr>
                                        <p:cTn id="87"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4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fade">
                                      <p:cBhvr>
                                        <p:cTn id="98" dur="500"/>
                                        <p:tgtEl>
                                          <p:spTgt spid="38"/>
                                        </p:tgtEl>
                                      </p:cBhvr>
                                    </p:animEffect>
                                  </p:childTnLst>
                                </p:cTn>
                              </p:par>
                            </p:childTnLst>
                          </p:cTn>
                        </p:par>
                        <p:par>
                          <p:cTn id="99" fill="hold">
                            <p:stCondLst>
                              <p:cond delay="5500"/>
                            </p:stCondLst>
                            <p:childTnLst>
                              <p:par>
                                <p:cTn id="100" presetID="10" presetClass="entr" presetSubtype="0" fill="hold" grpId="0" nodeType="afterEffect">
                                  <p:stCondLst>
                                    <p:cond delay="0"/>
                                  </p:stCondLst>
                                  <p:childTnLst>
                                    <p:set>
                                      <p:cBhvr>
                                        <p:cTn id="101" dur="1" fill="hold">
                                          <p:stCondLst>
                                            <p:cond delay="0"/>
                                          </p:stCondLst>
                                        </p:cTn>
                                        <p:tgtEl>
                                          <p:spTgt spid="41">
                                            <p:bg/>
                                          </p:spTgt>
                                        </p:tgtEl>
                                        <p:attrNameLst>
                                          <p:attrName>style.visibility</p:attrName>
                                        </p:attrNameLst>
                                      </p:cBhvr>
                                      <p:to>
                                        <p:strVal val="visible"/>
                                      </p:to>
                                    </p:set>
                                    <p:animEffect transition="in" filter="fade">
                                      <p:cBhvr>
                                        <p:cTn id="102" dur="500"/>
                                        <p:tgtEl>
                                          <p:spTgt spid="41">
                                            <p:bg/>
                                          </p:spTgt>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1">
                                            <p:txEl>
                                              <p:pRg st="0" end="0"/>
                                            </p:txEl>
                                          </p:spTgt>
                                        </p:tgtEl>
                                        <p:attrNameLst>
                                          <p:attrName>style.visibility</p:attrName>
                                        </p:attrNameLst>
                                      </p:cBhvr>
                                      <p:to>
                                        <p:strVal val="visible"/>
                                      </p:to>
                                    </p:set>
                                    <p:animEffect transition="in" filter="fade">
                                      <p:cBhvr>
                                        <p:cTn id="105" dur="500"/>
                                        <p:tgtEl>
                                          <p:spTgt spid="41">
                                            <p:txEl>
                                              <p:pRg st="0" end="0"/>
                                            </p:txEl>
                                          </p:spTgt>
                                        </p:tgtEl>
                                      </p:cBhvr>
                                    </p:animEffect>
                                  </p:childTnLst>
                                </p:cTn>
                              </p:par>
                            </p:childTnLst>
                          </p:cTn>
                        </p:par>
                        <p:par>
                          <p:cTn id="106" fill="hold">
                            <p:stCondLst>
                              <p:cond delay="6000"/>
                            </p:stCondLst>
                            <p:childTnLst>
                              <p:par>
                                <p:cTn id="107" presetID="42" presetClass="entr" presetSubtype="0" fill="hold" grpId="0" nodeType="afterEffect">
                                  <p:stCondLst>
                                    <p:cond delay="0"/>
                                  </p:stCondLst>
                                  <p:childTnLst>
                                    <p:set>
                                      <p:cBhvr>
                                        <p:cTn id="108" dur="1" fill="hold">
                                          <p:stCondLst>
                                            <p:cond delay="0"/>
                                          </p:stCondLst>
                                        </p:cTn>
                                        <p:tgtEl>
                                          <p:spTgt spid="44">
                                            <p:txEl>
                                              <p:pRg st="0" end="0"/>
                                            </p:txEl>
                                          </p:spTgt>
                                        </p:tgtEl>
                                        <p:attrNameLst>
                                          <p:attrName>style.visibility</p:attrName>
                                        </p:attrNameLst>
                                      </p:cBhvr>
                                      <p:to>
                                        <p:strVal val="visible"/>
                                      </p:to>
                                    </p:set>
                                    <p:animEffect transition="in" filter="fade">
                                      <p:cBhvr>
                                        <p:cTn id="109" dur="500"/>
                                        <p:tgtEl>
                                          <p:spTgt spid="44">
                                            <p:txEl>
                                              <p:pRg st="0" end="0"/>
                                            </p:txEl>
                                          </p:spTgt>
                                        </p:tgtEl>
                                      </p:cBhvr>
                                    </p:animEffect>
                                    <p:anim calcmode="lin" valueType="num">
                                      <p:cBhvr>
                                        <p:cTn id="110"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111"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9" grpId="0"/>
      <p:bldP spid="14" grpId="0" build="allAtOnce" animBg="1">
        <p:tmplLst>
          <p:tmpl>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31" grpId="0" build="allAtOnce"/>
      <p:bldP spid="25" grpId="0" animBg="1"/>
      <p:bldP spid="32" grpId="0"/>
      <p:bldP spid="33" grpId="0" build="allAtOnce" animBg="1">
        <p:tmplLst>
          <p:tmpl>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5" grpId="0" animBg="1"/>
      <p:bldP spid="36" grpId="0"/>
      <p:bldP spid="37" grpId="0" build="allAtOnce" animBg="1">
        <p:tmplLst>
          <p:tmpl>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9" grpId="0" animBg="1"/>
      <p:bldP spid="40" grpId="0"/>
      <p:bldP spid="41" grpId="0" build="allAtOnce" animBg="1">
        <p:tmplLst>
          <p:tmpl>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allAtOnce">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allAtOnce">
        <p:tmplLst>
          <p:tmpl lvl="1">
            <p:tnLst>
              <p:par>
                <p:cTn presetID="42"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anim calcmode="lin" valueType="num">
                      <p:cBhvr>
                        <p:cTn dur="500" fill="hold"/>
                        <p:tgtEl>
                          <p:spTgt spid="43"/>
                        </p:tgtEl>
                        <p:attrNameLst>
                          <p:attrName>ppt_x</p:attrName>
                        </p:attrNameLst>
                      </p:cBhvr>
                      <p:tavLst>
                        <p:tav tm="0">
                          <p:val>
                            <p:strVal val="#ppt_x"/>
                          </p:val>
                        </p:tav>
                        <p:tav tm="100000">
                          <p:val>
                            <p:strVal val="#ppt_x"/>
                          </p:val>
                        </p:tav>
                      </p:tavLst>
                    </p:anim>
                    <p:anim calcmode="lin" valueType="num">
                      <p:cBhvr>
                        <p:cTn dur="500" fill="hold"/>
                        <p:tgtEl>
                          <p:spTgt spid="43"/>
                        </p:tgtEl>
                        <p:attrNameLst>
                          <p:attrName>ppt_y</p:attrName>
                        </p:attrNameLst>
                      </p:cBhvr>
                      <p:tavLst>
                        <p:tav tm="0">
                          <p:val>
                            <p:strVal val="#ppt_y+.1"/>
                          </p:val>
                        </p:tav>
                        <p:tav tm="100000">
                          <p:val>
                            <p:strVal val="#ppt_y"/>
                          </p:val>
                        </p:tav>
                      </p:tavLst>
                    </p:anim>
                  </p:childTnLst>
                </p:cTn>
              </p:par>
            </p:tnLst>
          </p:tmpl>
        </p:tmplLst>
      </p:bldP>
      <p:bldP spid="44" grpId="0" build="allAtOnce"/>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9" name="テキスト プレースホルダー 11"/>
          <p:cNvSpPr>
            <a:spLocks noGrp="1"/>
          </p:cNvSpPr>
          <p:nvPr>
            <p:ph type="body" sz="quarter" idx="14" hasCustomPrompt="1"/>
          </p:nvPr>
        </p:nvSpPr>
        <p:spPr>
          <a:xfrm>
            <a:off x="943300" y="6091232"/>
            <a:ext cx="3031372" cy="1324057"/>
          </a:xfrm>
        </p:spPr>
        <p:txBody>
          <a:bodyPr anchor="t">
            <a:normAutofit/>
          </a:bodyPr>
          <a:lstStyle>
            <a:lvl1pPr algn="r">
              <a:defRPr sz="9600" baseline="0">
                <a:solidFill>
                  <a:schemeClr val="tx1">
                    <a:lumMod val="90000"/>
                    <a:lumOff val="10000"/>
                  </a:schemeClr>
                </a:solidFill>
              </a:defRPr>
            </a:lvl1pPr>
          </a:lstStyle>
          <a:p>
            <a:pPr lvl="0"/>
            <a:r>
              <a:rPr lang="en-US" dirty="0" smtClean="0"/>
              <a:t>0000</a:t>
            </a:r>
            <a:endParaRPr lang="en-US" dirty="0"/>
          </a:p>
        </p:txBody>
      </p:sp>
      <p:sp>
        <p:nvSpPr>
          <p:cNvPr id="11" name="テキスト プレースホルダー 11"/>
          <p:cNvSpPr>
            <a:spLocks noGrp="1"/>
          </p:cNvSpPr>
          <p:nvPr>
            <p:ph type="body" sz="quarter" idx="15" hasCustomPrompt="1"/>
          </p:nvPr>
        </p:nvSpPr>
        <p:spPr>
          <a:xfrm>
            <a:off x="1087396" y="7223176"/>
            <a:ext cx="2767912" cy="205674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p>
          <a:p>
            <a:pPr lvl="0"/>
            <a:endParaRPr lang="en-US" dirty="0"/>
          </a:p>
        </p:txBody>
      </p:sp>
      <p:cxnSp>
        <p:nvCxnSpPr>
          <p:cNvPr id="17" name="直線コネクタ 16"/>
          <p:cNvCxnSpPr/>
          <p:nvPr userDrawn="1"/>
        </p:nvCxnSpPr>
        <p:spPr>
          <a:xfrm>
            <a:off x="-12033" y="6019040"/>
            <a:ext cx="398670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userDrawn="1"/>
        </p:nvCxnSpPr>
        <p:spPr>
          <a:xfrm>
            <a:off x="3974672" y="6019041"/>
            <a:ext cx="0" cy="2185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userDrawn="1"/>
        </p:nvCxnSpPr>
        <p:spPr>
          <a:xfrm>
            <a:off x="3974672" y="8204886"/>
            <a:ext cx="33812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userDrawn="1"/>
        </p:nvCxnSpPr>
        <p:spPr>
          <a:xfrm flipV="1">
            <a:off x="7355884" y="4646141"/>
            <a:ext cx="0" cy="3558746"/>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線コネクタ 58"/>
          <p:cNvCxnSpPr/>
          <p:nvPr userDrawn="1"/>
        </p:nvCxnSpPr>
        <p:spPr>
          <a:xfrm>
            <a:off x="7355884" y="4646141"/>
            <a:ext cx="33812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userDrawn="1"/>
        </p:nvCxnSpPr>
        <p:spPr>
          <a:xfrm>
            <a:off x="10737096" y="4646141"/>
            <a:ext cx="0" cy="2051221"/>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userDrawn="1"/>
        </p:nvCxnSpPr>
        <p:spPr>
          <a:xfrm>
            <a:off x="10737096" y="6697362"/>
            <a:ext cx="33812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userDrawn="1"/>
        </p:nvCxnSpPr>
        <p:spPr>
          <a:xfrm>
            <a:off x="14118308" y="3509319"/>
            <a:ext cx="0" cy="3188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userDrawn="1"/>
        </p:nvCxnSpPr>
        <p:spPr>
          <a:xfrm>
            <a:off x="14118308" y="3510662"/>
            <a:ext cx="4168105" cy="0"/>
          </a:xfrm>
          <a:prstGeom prst="line">
            <a:avLst/>
          </a:prstGeom>
        </p:spPr>
        <p:style>
          <a:lnRef idx="1">
            <a:schemeClr val="accent1"/>
          </a:lnRef>
          <a:fillRef idx="0">
            <a:schemeClr val="accent1"/>
          </a:fillRef>
          <a:effectRef idx="0">
            <a:schemeClr val="accent1"/>
          </a:effectRef>
          <a:fontRef idx="minor">
            <a:schemeClr val="tx1"/>
          </a:fontRef>
        </p:style>
      </p:cxnSp>
      <p:sp>
        <p:nvSpPr>
          <p:cNvPr id="76" name="テキスト プレースホルダー 11"/>
          <p:cNvSpPr>
            <a:spLocks noGrp="1"/>
          </p:cNvSpPr>
          <p:nvPr>
            <p:ph type="body" sz="quarter" idx="16" hasCustomPrompt="1"/>
          </p:nvPr>
        </p:nvSpPr>
        <p:spPr>
          <a:xfrm>
            <a:off x="4345022" y="7076592"/>
            <a:ext cx="3031372" cy="1324057"/>
          </a:xfrm>
        </p:spPr>
        <p:txBody>
          <a:bodyPr anchor="t">
            <a:normAutofit/>
          </a:bodyPr>
          <a:lstStyle>
            <a:lvl1pPr algn="r">
              <a:defRPr sz="9600" baseline="0">
                <a:solidFill>
                  <a:schemeClr val="tx1">
                    <a:lumMod val="90000"/>
                    <a:lumOff val="10000"/>
                  </a:schemeClr>
                </a:solidFill>
              </a:defRPr>
            </a:lvl1pPr>
          </a:lstStyle>
          <a:p>
            <a:pPr lvl="0"/>
            <a:r>
              <a:rPr lang="en-US" dirty="0" smtClean="0"/>
              <a:t>0000</a:t>
            </a:r>
            <a:endParaRPr lang="en-US" dirty="0"/>
          </a:p>
        </p:txBody>
      </p:sp>
      <p:sp>
        <p:nvSpPr>
          <p:cNvPr id="77" name="テキスト プレースホルダー 11"/>
          <p:cNvSpPr>
            <a:spLocks noGrp="1"/>
          </p:cNvSpPr>
          <p:nvPr>
            <p:ph type="body" sz="quarter" idx="17" hasCustomPrompt="1"/>
          </p:nvPr>
        </p:nvSpPr>
        <p:spPr>
          <a:xfrm>
            <a:off x="7705724" y="4730690"/>
            <a:ext cx="3031372" cy="1324057"/>
          </a:xfrm>
        </p:spPr>
        <p:txBody>
          <a:bodyPr anchor="t">
            <a:normAutofit/>
          </a:bodyPr>
          <a:lstStyle>
            <a:lvl1pPr algn="r">
              <a:defRPr sz="9600" baseline="0">
                <a:solidFill>
                  <a:schemeClr val="tx1">
                    <a:lumMod val="90000"/>
                    <a:lumOff val="10000"/>
                  </a:schemeClr>
                </a:solidFill>
              </a:defRPr>
            </a:lvl1pPr>
          </a:lstStyle>
          <a:p>
            <a:pPr lvl="0"/>
            <a:r>
              <a:rPr lang="en-US" dirty="0" smtClean="0"/>
              <a:t>0000</a:t>
            </a:r>
            <a:endParaRPr lang="en-US" dirty="0"/>
          </a:p>
        </p:txBody>
      </p:sp>
      <p:sp>
        <p:nvSpPr>
          <p:cNvPr id="78" name="テキスト プレースホルダー 11"/>
          <p:cNvSpPr>
            <a:spLocks noGrp="1"/>
          </p:cNvSpPr>
          <p:nvPr>
            <p:ph type="body" sz="quarter" idx="18" hasCustomPrompt="1"/>
          </p:nvPr>
        </p:nvSpPr>
        <p:spPr>
          <a:xfrm>
            <a:off x="11086936" y="5575244"/>
            <a:ext cx="3031372" cy="1324057"/>
          </a:xfrm>
        </p:spPr>
        <p:txBody>
          <a:bodyPr anchor="t">
            <a:normAutofit/>
          </a:bodyPr>
          <a:lstStyle>
            <a:lvl1pPr algn="r">
              <a:defRPr sz="9600" baseline="0">
                <a:solidFill>
                  <a:schemeClr val="tx1">
                    <a:lumMod val="90000"/>
                    <a:lumOff val="10000"/>
                  </a:schemeClr>
                </a:solidFill>
              </a:defRPr>
            </a:lvl1pPr>
          </a:lstStyle>
          <a:p>
            <a:pPr lvl="0"/>
            <a:r>
              <a:rPr lang="en-US" dirty="0" smtClean="0"/>
              <a:t>0000</a:t>
            </a:r>
            <a:endParaRPr lang="en-US" dirty="0"/>
          </a:p>
        </p:txBody>
      </p:sp>
      <p:sp>
        <p:nvSpPr>
          <p:cNvPr id="79" name="テキスト プレースホルダー 11"/>
          <p:cNvSpPr>
            <a:spLocks noGrp="1"/>
          </p:cNvSpPr>
          <p:nvPr>
            <p:ph type="body" sz="quarter" idx="19" hasCustomPrompt="1"/>
          </p:nvPr>
        </p:nvSpPr>
        <p:spPr>
          <a:xfrm>
            <a:off x="14167736" y="3581511"/>
            <a:ext cx="3031372" cy="1324057"/>
          </a:xfrm>
        </p:spPr>
        <p:txBody>
          <a:bodyPr anchor="t">
            <a:normAutofit/>
          </a:bodyPr>
          <a:lstStyle>
            <a:lvl1pPr algn="l">
              <a:defRPr sz="9600" baseline="0">
                <a:solidFill>
                  <a:schemeClr val="accent1"/>
                </a:solidFill>
              </a:defRPr>
            </a:lvl1pPr>
          </a:lstStyle>
          <a:p>
            <a:pPr lvl="0"/>
            <a:r>
              <a:rPr lang="en-US" dirty="0" smtClean="0"/>
              <a:t>0000</a:t>
            </a:r>
            <a:endParaRPr lang="en-US" dirty="0"/>
          </a:p>
        </p:txBody>
      </p:sp>
      <p:sp>
        <p:nvSpPr>
          <p:cNvPr id="82" name="テキスト プレースホルダー 11"/>
          <p:cNvSpPr>
            <a:spLocks noGrp="1"/>
          </p:cNvSpPr>
          <p:nvPr>
            <p:ph type="body" sz="quarter" idx="20" hasCustomPrompt="1"/>
          </p:nvPr>
        </p:nvSpPr>
        <p:spPr>
          <a:xfrm>
            <a:off x="4476759" y="4990667"/>
            <a:ext cx="2767912" cy="2056748"/>
          </a:xfrm>
        </p:spPr>
        <p:txBody>
          <a:bodyPr anchor="b">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p>
        </p:txBody>
      </p:sp>
      <p:sp>
        <p:nvSpPr>
          <p:cNvPr id="83" name="テキスト プレースホルダー 11"/>
          <p:cNvSpPr>
            <a:spLocks noGrp="1"/>
          </p:cNvSpPr>
          <p:nvPr>
            <p:ph type="body" sz="quarter" idx="21" hasCustomPrompt="1"/>
          </p:nvPr>
        </p:nvSpPr>
        <p:spPr>
          <a:xfrm>
            <a:off x="7815018" y="5844749"/>
            <a:ext cx="2767912" cy="205674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p>
        </p:txBody>
      </p:sp>
      <p:sp>
        <p:nvSpPr>
          <p:cNvPr id="84" name="テキスト プレースホルダー 11"/>
          <p:cNvSpPr>
            <a:spLocks noGrp="1"/>
          </p:cNvSpPr>
          <p:nvPr>
            <p:ph type="body" sz="quarter" idx="22" hasCustomPrompt="1"/>
          </p:nvPr>
        </p:nvSpPr>
        <p:spPr>
          <a:xfrm>
            <a:off x="11226826" y="3509319"/>
            <a:ext cx="2767912" cy="2056748"/>
          </a:xfrm>
        </p:spPr>
        <p:txBody>
          <a:bodyPr anchor="b">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p>
        </p:txBody>
      </p:sp>
      <p:sp>
        <p:nvSpPr>
          <p:cNvPr id="85" name="テキスト プレースホルダー 11"/>
          <p:cNvSpPr>
            <a:spLocks noGrp="1"/>
          </p:cNvSpPr>
          <p:nvPr>
            <p:ph type="body" sz="quarter" idx="23" hasCustomPrompt="1"/>
          </p:nvPr>
        </p:nvSpPr>
        <p:spPr>
          <a:xfrm>
            <a:off x="14218002" y="4623110"/>
            <a:ext cx="2767912" cy="205674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p>
        </p:txBody>
      </p:sp>
    </p:spTree>
    <p:extLst>
      <p:ext uri="{BB962C8B-B14F-4D97-AF65-F5344CB8AC3E}">
        <p14:creationId xmlns="" xmlns:p14="http://schemas.microsoft.com/office/powerpoint/2010/main" val="178290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 calcmode="lin" valueType="num">
                                      <p:cBhvr additive="base">
                                        <p:cTn id="2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up)">
                                      <p:cBhvr>
                                        <p:cTn id="35" dur="500"/>
                                        <p:tgtEl>
                                          <p:spTgt spid="51"/>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500"/>
                                        <p:tgtEl>
                                          <p:spTgt spid="54"/>
                                        </p:tgtEl>
                                      </p:cBhvr>
                                    </p:animEffect>
                                  </p:childTnLst>
                                </p:cTn>
                              </p:par>
                              <p:par>
                                <p:cTn id="40" presetID="2" presetClass="entr" presetSubtype="1" fill="hold" grpId="0" nodeType="withEffect">
                                  <p:stCondLst>
                                    <p:cond delay="0"/>
                                  </p:stCondLst>
                                  <p:childTnLst>
                                    <p:set>
                                      <p:cBhvr>
                                        <p:cTn id="41" dur="1" fill="hold">
                                          <p:stCondLst>
                                            <p:cond delay="0"/>
                                          </p:stCondLst>
                                        </p:cTn>
                                        <p:tgtEl>
                                          <p:spTgt spid="76">
                                            <p:txEl>
                                              <p:pRg st="0" end="0"/>
                                            </p:txEl>
                                          </p:spTgt>
                                        </p:tgtEl>
                                        <p:attrNameLst>
                                          <p:attrName>style.visibility</p:attrName>
                                        </p:attrNameLst>
                                      </p:cBhvr>
                                      <p:to>
                                        <p:strVal val="visible"/>
                                      </p:to>
                                    </p:set>
                                    <p:anim calcmode="lin" valueType="num">
                                      <p:cBhvr additive="base">
                                        <p:cTn id="42" dur="500" fill="hold"/>
                                        <p:tgtEl>
                                          <p:spTgt spid="76">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76">
                                            <p:txEl>
                                              <p:pRg st="0" end="0"/>
                                            </p:txEl>
                                          </p:spTgt>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82">
                                            <p:txEl>
                                              <p:pRg st="0" end="0"/>
                                            </p:txEl>
                                          </p:spTgt>
                                        </p:tgtEl>
                                        <p:attrNameLst>
                                          <p:attrName>style.visibility</p:attrName>
                                        </p:attrNameLst>
                                      </p:cBhvr>
                                      <p:to>
                                        <p:strVal val="visible"/>
                                      </p:to>
                                    </p:set>
                                    <p:anim calcmode="lin" valueType="num">
                                      <p:cBhvr additive="base">
                                        <p:cTn id="46" dur="500" fill="hold"/>
                                        <p:tgtEl>
                                          <p:spTgt spid="82">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82">
                                            <p:txEl>
                                              <p:pRg st="0" end="0"/>
                                            </p:txEl>
                                          </p:spTgt>
                                        </p:tgtEl>
                                        <p:attrNameLst>
                                          <p:attrName>ppt_y</p:attrName>
                                        </p:attrNameLst>
                                      </p:cBhvr>
                                      <p:tavLst>
                                        <p:tav tm="0">
                                          <p:val>
                                            <p:strVal val="0-#ppt_h/2"/>
                                          </p:val>
                                        </p:tav>
                                        <p:tav tm="100000">
                                          <p:val>
                                            <p:strVal val="#ppt_y"/>
                                          </p:val>
                                        </p:tav>
                                      </p:tavLst>
                                    </p:anim>
                                  </p:childTnLst>
                                </p:cTn>
                              </p:par>
                            </p:childTnLst>
                          </p:cTn>
                        </p:par>
                        <p:par>
                          <p:cTn id="48" fill="hold">
                            <p:stCondLst>
                              <p:cond delay="2000"/>
                            </p:stCondLst>
                            <p:childTnLst>
                              <p:par>
                                <p:cTn id="49" presetID="22" presetClass="entr" presetSubtype="4"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left)">
                                      <p:cBhvr>
                                        <p:cTn id="55" dur="500"/>
                                        <p:tgtEl>
                                          <p:spTgt spid="59"/>
                                        </p:tgtEl>
                                      </p:cBhvr>
                                    </p:animEffect>
                                  </p:childTnLst>
                                </p:cTn>
                              </p:par>
                              <p:par>
                                <p:cTn id="56" presetID="2" presetClass="entr" presetSubtype="4" fill="hold" grpId="0" nodeType="withEffect">
                                  <p:stCondLst>
                                    <p:cond delay="0"/>
                                  </p:stCondLst>
                                  <p:childTnLst>
                                    <p:set>
                                      <p:cBhvr>
                                        <p:cTn id="57" dur="1" fill="hold">
                                          <p:stCondLst>
                                            <p:cond delay="0"/>
                                          </p:stCondLst>
                                        </p:cTn>
                                        <p:tgtEl>
                                          <p:spTgt spid="77">
                                            <p:txEl>
                                              <p:pRg st="0" end="0"/>
                                            </p:txEl>
                                          </p:spTgt>
                                        </p:tgtEl>
                                        <p:attrNameLst>
                                          <p:attrName>style.visibility</p:attrName>
                                        </p:attrNameLst>
                                      </p:cBhvr>
                                      <p:to>
                                        <p:strVal val="visible"/>
                                      </p:to>
                                    </p:set>
                                    <p:anim calcmode="lin" valueType="num">
                                      <p:cBhvr additive="base">
                                        <p:cTn id="58"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77">
                                            <p:txEl>
                                              <p:pRg st="0" end="0"/>
                                            </p:txEl>
                                          </p:spTgt>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83">
                                            <p:txEl>
                                              <p:pRg st="0" end="0"/>
                                            </p:txEl>
                                          </p:spTgt>
                                        </p:tgtEl>
                                        <p:attrNameLst>
                                          <p:attrName>style.visibility</p:attrName>
                                        </p:attrNameLst>
                                      </p:cBhvr>
                                      <p:to>
                                        <p:strVal val="visible"/>
                                      </p:to>
                                    </p:set>
                                    <p:anim calcmode="lin" valueType="num">
                                      <p:cBhvr additive="base">
                                        <p:cTn id="62"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83">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2" presetClass="entr" presetSubtype="1"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par>
                          <p:cTn id="68" fill="hold">
                            <p:stCondLst>
                              <p:cond delay="3500"/>
                            </p:stCondLst>
                            <p:childTnLst>
                              <p:par>
                                <p:cTn id="69" presetID="22" presetClass="entr" presetSubtype="8" fill="hold"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 presetClass="entr" presetSubtype="1" fill="hold" grpId="0" nodeType="withEffect">
                                  <p:stCondLst>
                                    <p:cond delay="0"/>
                                  </p:stCondLst>
                                  <p:childTnLst>
                                    <p:set>
                                      <p:cBhvr>
                                        <p:cTn id="73" dur="1" fill="hold">
                                          <p:stCondLst>
                                            <p:cond delay="0"/>
                                          </p:stCondLst>
                                        </p:cTn>
                                        <p:tgtEl>
                                          <p:spTgt spid="84">
                                            <p:txEl>
                                              <p:pRg st="0" end="0"/>
                                            </p:txEl>
                                          </p:spTgt>
                                        </p:tgtEl>
                                        <p:attrNameLst>
                                          <p:attrName>style.visibility</p:attrName>
                                        </p:attrNameLst>
                                      </p:cBhvr>
                                      <p:to>
                                        <p:strVal val="visible"/>
                                      </p:to>
                                    </p:set>
                                    <p:anim calcmode="lin" valueType="num">
                                      <p:cBhvr additive="base">
                                        <p:cTn id="74" dur="500" fill="hold"/>
                                        <p:tgtEl>
                                          <p:spTgt spid="84">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84">
                                            <p:txEl>
                                              <p:pRg st="0" end="0"/>
                                            </p:txEl>
                                          </p:spTgt>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0"/>
                                  </p:stCondLst>
                                  <p:childTnLst>
                                    <p:set>
                                      <p:cBhvr>
                                        <p:cTn id="77" dur="1" fill="hold">
                                          <p:stCondLst>
                                            <p:cond delay="0"/>
                                          </p:stCondLst>
                                        </p:cTn>
                                        <p:tgtEl>
                                          <p:spTgt spid="78">
                                            <p:txEl>
                                              <p:pRg st="0" end="0"/>
                                            </p:txEl>
                                          </p:spTgt>
                                        </p:tgtEl>
                                        <p:attrNameLst>
                                          <p:attrName>style.visibility</p:attrName>
                                        </p:attrNameLst>
                                      </p:cBhvr>
                                      <p:to>
                                        <p:strVal val="visible"/>
                                      </p:to>
                                    </p:set>
                                    <p:anim calcmode="lin" valueType="num">
                                      <p:cBhvr additive="base">
                                        <p:cTn id="78"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78">
                                            <p:txEl>
                                              <p:pRg st="0" end="0"/>
                                            </p:txEl>
                                          </p:spTgt>
                                        </p:tgtEl>
                                        <p:attrNameLst>
                                          <p:attrName>ppt_y</p:attrName>
                                        </p:attrNameLst>
                                      </p:cBhvr>
                                      <p:tavLst>
                                        <p:tav tm="0">
                                          <p:val>
                                            <p:strVal val="0-#ppt_h/2"/>
                                          </p:val>
                                        </p:tav>
                                        <p:tav tm="100000">
                                          <p:val>
                                            <p:strVal val="#ppt_y"/>
                                          </p:val>
                                        </p:tav>
                                      </p:tavLst>
                                    </p:anim>
                                  </p:childTnLst>
                                </p:cTn>
                              </p:par>
                            </p:childTnLst>
                          </p:cTn>
                        </p:par>
                        <p:par>
                          <p:cTn id="80" fill="hold">
                            <p:stCondLst>
                              <p:cond delay="4000"/>
                            </p:stCondLst>
                            <p:childTnLst>
                              <p:par>
                                <p:cTn id="81" presetID="22" presetClass="entr" presetSubtype="4"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down)">
                                      <p:cBhvr>
                                        <p:cTn id="83" dur="500"/>
                                        <p:tgtEl>
                                          <p:spTgt spid="64"/>
                                        </p:tgtEl>
                                      </p:cBhvr>
                                    </p:animEffect>
                                  </p:childTnLst>
                                </p:cTn>
                              </p:par>
                            </p:childTnLst>
                          </p:cTn>
                        </p:par>
                        <p:par>
                          <p:cTn id="84" fill="hold">
                            <p:stCondLst>
                              <p:cond delay="4500"/>
                            </p:stCondLst>
                            <p:childTnLst>
                              <p:par>
                                <p:cTn id="85" presetID="22" presetClass="entr" presetSubtype="8"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wipe(left)">
                                      <p:cBhvr>
                                        <p:cTn id="87" dur="500"/>
                                        <p:tgtEl>
                                          <p:spTgt spid="6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79">
                                            <p:txEl>
                                              <p:pRg st="0" end="0"/>
                                            </p:txEl>
                                          </p:spTgt>
                                        </p:tgtEl>
                                        <p:attrNameLst>
                                          <p:attrName>style.visibility</p:attrName>
                                        </p:attrNameLst>
                                      </p:cBhvr>
                                      <p:to>
                                        <p:strVal val="visible"/>
                                      </p:to>
                                    </p:set>
                                    <p:anim calcmode="lin" valueType="num">
                                      <p:cBhvr additive="base">
                                        <p:cTn id="91" dur="500" fill="hold"/>
                                        <p:tgtEl>
                                          <p:spTgt spid="79">
                                            <p:txEl>
                                              <p:pRg st="0" end="0"/>
                                            </p:txEl>
                                          </p:spTgt>
                                        </p:tgtEl>
                                        <p:attrNameLst>
                                          <p:attrName>ppt_x</p:attrName>
                                        </p:attrNameLst>
                                      </p:cBhvr>
                                      <p:tavLst>
                                        <p:tav tm="0">
                                          <p:val>
                                            <p:strVal val="1+#ppt_w/2"/>
                                          </p:val>
                                        </p:tav>
                                        <p:tav tm="100000">
                                          <p:val>
                                            <p:strVal val="#ppt_x"/>
                                          </p:val>
                                        </p:tav>
                                      </p:tavLst>
                                    </p:anim>
                                    <p:anim calcmode="lin" valueType="num">
                                      <p:cBhvr additive="base">
                                        <p:cTn id="92" dur="500" fill="hold"/>
                                        <p:tgtEl>
                                          <p:spTgt spid="79">
                                            <p:txEl>
                                              <p:pRg st="0" end="0"/>
                                            </p:txEl>
                                          </p:spTgt>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 presetClass="entr" presetSubtype="2" fill="hold" grpId="0" nodeType="afterEffect">
                                  <p:stCondLst>
                                    <p:cond delay="0"/>
                                  </p:stCondLst>
                                  <p:childTnLst>
                                    <p:set>
                                      <p:cBhvr>
                                        <p:cTn id="95" dur="1" fill="hold">
                                          <p:stCondLst>
                                            <p:cond delay="0"/>
                                          </p:stCondLst>
                                        </p:cTn>
                                        <p:tgtEl>
                                          <p:spTgt spid="85">
                                            <p:txEl>
                                              <p:pRg st="0" end="0"/>
                                            </p:txEl>
                                          </p:spTgt>
                                        </p:tgtEl>
                                        <p:attrNameLst>
                                          <p:attrName>style.visibility</p:attrName>
                                        </p:attrNameLst>
                                      </p:cBhvr>
                                      <p:to>
                                        <p:strVal val="visible"/>
                                      </p:to>
                                    </p:set>
                                    <p:anim calcmode="lin" valueType="num">
                                      <p:cBhvr additive="base">
                                        <p:cTn id="96" dur="500" fill="hold"/>
                                        <p:tgtEl>
                                          <p:spTgt spid="85">
                                            <p:txEl>
                                              <p:pRg st="0" end="0"/>
                                            </p:txEl>
                                          </p:spTgt>
                                        </p:tgtEl>
                                        <p:attrNameLst>
                                          <p:attrName>ppt_x</p:attrName>
                                        </p:attrNameLst>
                                      </p:cBhvr>
                                      <p:tavLst>
                                        <p:tav tm="0">
                                          <p:val>
                                            <p:strVal val="1+#ppt_w/2"/>
                                          </p:val>
                                        </p:tav>
                                        <p:tav tm="100000">
                                          <p:val>
                                            <p:strVal val="#ppt_x"/>
                                          </p:val>
                                        </p:tav>
                                      </p:tavLst>
                                    </p:anim>
                                    <p:anim calcmode="lin" valueType="num">
                                      <p:cBhvr additive="base">
                                        <p:cTn id="97" dur="500" fill="hold"/>
                                        <p:tgtEl>
                                          <p:spTgt spid="8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1" grpId="0" build="p">
        <p:tmplLst>
          <p:tmpl lvl="1">
            <p:tnLst>
              <p:par>
                <p:cTn presetID="2" presetClass="entr" presetSubtype="4"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76" grpId="0" build="p">
        <p:tmplLst>
          <p:tmpl lvl="1">
            <p:tnLst>
              <p:par>
                <p:cTn presetID="2" presetClass="entr" presetSubtype="1" fill="hold" nodeType="withEffect">
                  <p:stCondLst>
                    <p:cond delay="0"/>
                  </p:stCondLst>
                  <p:childTnLst>
                    <p:set>
                      <p:cBhvr>
                        <p:cTn dur="1" fill="hold">
                          <p:stCondLst>
                            <p:cond delay="0"/>
                          </p:stCondLst>
                        </p:cTn>
                        <p:tgtEl>
                          <p:spTgt spid="76"/>
                        </p:tgtEl>
                        <p:attrNameLst>
                          <p:attrName>style.visibility</p:attrName>
                        </p:attrNameLst>
                      </p:cBhvr>
                      <p:to>
                        <p:strVal val="visible"/>
                      </p:to>
                    </p:set>
                    <p:anim calcmode="lin" valueType="num">
                      <p:cBhvr additive="base">
                        <p:cTn dur="500" fill="hold"/>
                        <p:tgtEl>
                          <p:spTgt spid="76"/>
                        </p:tgtEl>
                        <p:attrNameLst>
                          <p:attrName>ppt_x</p:attrName>
                        </p:attrNameLst>
                      </p:cBhvr>
                      <p:tavLst>
                        <p:tav tm="0">
                          <p:val>
                            <p:strVal val="#ppt_x"/>
                          </p:val>
                        </p:tav>
                        <p:tav tm="100000">
                          <p:val>
                            <p:strVal val="#ppt_x"/>
                          </p:val>
                        </p:tav>
                      </p:tavLst>
                    </p:anim>
                    <p:anim calcmode="lin" valueType="num">
                      <p:cBhvr additive="base">
                        <p:cTn dur="500" fill="hold"/>
                        <p:tgtEl>
                          <p:spTgt spid="76"/>
                        </p:tgtEl>
                        <p:attrNameLst>
                          <p:attrName>ppt_y</p:attrName>
                        </p:attrNameLst>
                      </p:cBhvr>
                      <p:tavLst>
                        <p:tav tm="0">
                          <p:val>
                            <p:strVal val="0-#ppt_h/2"/>
                          </p:val>
                        </p:tav>
                        <p:tav tm="100000">
                          <p:val>
                            <p:strVal val="#ppt_y"/>
                          </p:val>
                        </p:tav>
                      </p:tavLst>
                    </p:anim>
                  </p:childTnLst>
                </p:cTn>
              </p:par>
            </p:tnLst>
          </p:tmpl>
        </p:tmplLst>
      </p:bldP>
      <p:bldP spid="77" grpId="0" build="p">
        <p:tmplLst>
          <p:tmpl lvl="1">
            <p:tnLst>
              <p:par>
                <p:cTn presetID="2" presetClass="entr" presetSubtype="4" fill="hold" nodeType="with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additive="base">
                        <p:cTn dur="500" fill="hold"/>
                        <p:tgtEl>
                          <p:spTgt spid="77"/>
                        </p:tgtEl>
                        <p:attrNameLst>
                          <p:attrName>ppt_x</p:attrName>
                        </p:attrNameLst>
                      </p:cBhvr>
                      <p:tavLst>
                        <p:tav tm="0">
                          <p:val>
                            <p:strVal val="#ppt_x"/>
                          </p:val>
                        </p:tav>
                        <p:tav tm="100000">
                          <p:val>
                            <p:strVal val="#ppt_x"/>
                          </p:val>
                        </p:tav>
                      </p:tavLst>
                    </p:anim>
                    <p:anim calcmode="lin" valueType="num">
                      <p:cBhvr additive="base">
                        <p:cTn dur="500" fill="hold"/>
                        <p:tgtEl>
                          <p:spTgt spid="77"/>
                        </p:tgtEl>
                        <p:attrNameLst>
                          <p:attrName>ppt_y</p:attrName>
                        </p:attrNameLst>
                      </p:cBhvr>
                      <p:tavLst>
                        <p:tav tm="0">
                          <p:val>
                            <p:strVal val="1+#ppt_h/2"/>
                          </p:val>
                        </p:tav>
                        <p:tav tm="100000">
                          <p:val>
                            <p:strVal val="#ppt_y"/>
                          </p:val>
                        </p:tav>
                      </p:tavLst>
                    </p:anim>
                  </p:childTnLst>
                </p:cTn>
              </p:par>
            </p:tnLst>
          </p:tmpl>
        </p:tmplLst>
      </p:bldP>
      <p:bldP spid="78" grpId="0" build="p">
        <p:tmplLst>
          <p:tmpl lvl="1">
            <p:tnLst>
              <p:par>
                <p:cTn presetID="2" presetClass="entr" presetSubtype="1" fill="hold" nodeType="with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0-#ppt_h/2"/>
                          </p:val>
                        </p:tav>
                        <p:tav tm="100000">
                          <p:val>
                            <p:strVal val="#ppt_y"/>
                          </p:val>
                        </p:tav>
                      </p:tavLst>
                    </p:anim>
                  </p:childTnLst>
                </p:cTn>
              </p:par>
            </p:tnLst>
          </p:tmpl>
        </p:tmplLst>
      </p:bldP>
      <p:bldP spid="79" grpId="0" build="p">
        <p:tmplLst>
          <p:tmpl lvl="1">
            <p:tnLst>
              <p:par>
                <p:cTn presetID="2" presetClass="entr" presetSubtype="2"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1+#ppt_w/2"/>
                          </p:val>
                        </p:tav>
                        <p:tav tm="100000">
                          <p:val>
                            <p:strVal val="#ppt_x"/>
                          </p:val>
                        </p:tav>
                      </p:tavLst>
                    </p:anim>
                    <p:anim calcmode="lin" valueType="num">
                      <p:cBhvr additive="base">
                        <p:cTn dur="500" fill="hold"/>
                        <p:tgtEl>
                          <p:spTgt spid="79"/>
                        </p:tgtEl>
                        <p:attrNameLst>
                          <p:attrName>ppt_y</p:attrName>
                        </p:attrNameLst>
                      </p:cBhvr>
                      <p:tavLst>
                        <p:tav tm="0">
                          <p:val>
                            <p:strVal val="#ppt_y"/>
                          </p:val>
                        </p:tav>
                        <p:tav tm="100000">
                          <p:val>
                            <p:strVal val="#ppt_y"/>
                          </p:val>
                        </p:tav>
                      </p:tavLst>
                    </p:anim>
                  </p:childTnLst>
                </p:cTn>
              </p:par>
            </p:tnLst>
          </p:tmpl>
        </p:tmplLst>
      </p:bldP>
      <p:bldP spid="82" grpId="0" build="p">
        <p:tmplLst>
          <p:tmpl lvl="1">
            <p:tnLst>
              <p:par>
                <p:cTn presetID="2" presetClass="entr" presetSubtype="1" fill="hold" nodeType="withEffect">
                  <p:stCondLst>
                    <p:cond delay="0"/>
                  </p:stCondLst>
                  <p:childTnLst>
                    <p:set>
                      <p:cBhvr>
                        <p:cTn dur="1" fill="hold">
                          <p:stCondLst>
                            <p:cond delay="0"/>
                          </p:stCondLst>
                        </p:cTn>
                        <p:tgtEl>
                          <p:spTgt spid="82"/>
                        </p:tgtEl>
                        <p:attrNameLst>
                          <p:attrName>style.visibility</p:attrName>
                        </p:attrNameLst>
                      </p:cBhvr>
                      <p:to>
                        <p:strVal val="visible"/>
                      </p:to>
                    </p:set>
                    <p:anim calcmode="lin" valueType="num">
                      <p:cBhvr additive="base">
                        <p:cTn dur="500" fill="hold"/>
                        <p:tgtEl>
                          <p:spTgt spid="82"/>
                        </p:tgtEl>
                        <p:attrNameLst>
                          <p:attrName>ppt_x</p:attrName>
                        </p:attrNameLst>
                      </p:cBhvr>
                      <p:tavLst>
                        <p:tav tm="0">
                          <p:val>
                            <p:strVal val="#ppt_x"/>
                          </p:val>
                        </p:tav>
                        <p:tav tm="100000">
                          <p:val>
                            <p:strVal val="#ppt_x"/>
                          </p:val>
                        </p:tav>
                      </p:tavLst>
                    </p:anim>
                    <p:anim calcmode="lin" valueType="num">
                      <p:cBhvr additive="base">
                        <p:cTn dur="500" fill="hold"/>
                        <p:tgtEl>
                          <p:spTgt spid="82"/>
                        </p:tgtEl>
                        <p:attrNameLst>
                          <p:attrName>ppt_y</p:attrName>
                        </p:attrNameLst>
                      </p:cBhvr>
                      <p:tavLst>
                        <p:tav tm="0">
                          <p:val>
                            <p:strVal val="0-#ppt_h/2"/>
                          </p:val>
                        </p:tav>
                        <p:tav tm="100000">
                          <p:val>
                            <p:strVal val="#ppt_y"/>
                          </p:val>
                        </p:tav>
                      </p:tavLst>
                    </p:anim>
                  </p:childTnLst>
                </p:cTn>
              </p:par>
            </p:tnLst>
          </p:tmpl>
        </p:tmplLst>
      </p:bldP>
      <p:bldP spid="83" grpId="0" build="p">
        <p:tmplLst>
          <p:tmpl lvl="1">
            <p:tnLst>
              <p:par>
                <p:cTn presetID="2" presetClass="entr" presetSubtype="4"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1+#ppt_h/2"/>
                          </p:val>
                        </p:tav>
                        <p:tav tm="100000">
                          <p:val>
                            <p:strVal val="#ppt_y"/>
                          </p:val>
                        </p:tav>
                      </p:tavLst>
                    </p:anim>
                  </p:childTnLst>
                </p:cTn>
              </p:par>
            </p:tnLst>
          </p:tmpl>
        </p:tmplLst>
      </p:bldP>
      <p:bldP spid="84" grpId="0" build="p">
        <p:tmplLst>
          <p:tmpl lvl="1">
            <p:tnLst>
              <p:par>
                <p:cTn presetID="2" presetClass="entr" presetSubtype="1" fill="hold" nodeType="withEffect">
                  <p:stCondLst>
                    <p:cond delay="0"/>
                  </p:stCondLst>
                  <p:childTnLst>
                    <p:set>
                      <p:cBhvr>
                        <p:cTn dur="1" fill="hold">
                          <p:stCondLst>
                            <p:cond delay="0"/>
                          </p:stCondLst>
                        </p:cTn>
                        <p:tgtEl>
                          <p:spTgt spid="84"/>
                        </p:tgtEl>
                        <p:attrNameLst>
                          <p:attrName>style.visibility</p:attrName>
                        </p:attrNameLst>
                      </p:cBhvr>
                      <p:to>
                        <p:strVal val="visible"/>
                      </p:to>
                    </p:set>
                    <p:anim calcmode="lin" valueType="num">
                      <p:cBhvr additive="base">
                        <p:cTn dur="500" fill="hold"/>
                        <p:tgtEl>
                          <p:spTgt spid="84"/>
                        </p:tgtEl>
                        <p:attrNameLst>
                          <p:attrName>ppt_x</p:attrName>
                        </p:attrNameLst>
                      </p:cBhvr>
                      <p:tavLst>
                        <p:tav tm="0">
                          <p:val>
                            <p:strVal val="#ppt_x"/>
                          </p:val>
                        </p:tav>
                        <p:tav tm="100000">
                          <p:val>
                            <p:strVal val="#ppt_x"/>
                          </p:val>
                        </p:tav>
                      </p:tavLst>
                    </p:anim>
                    <p:anim calcmode="lin" valueType="num">
                      <p:cBhvr additive="base">
                        <p:cTn dur="500" fill="hold"/>
                        <p:tgtEl>
                          <p:spTgt spid="84"/>
                        </p:tgtEl>
                        <p:attrNameLst>
                          <p:attrName>ppt_y</p:attrName>
                        </p:attrNameLst>
                      </p:cBhvr>
                      <p:tavLst>
                        <p:tav tm="0">
                          <p:val>
                            <p:strVal val="0-#ppt_h/2"/>
                          </p:val>
                        </p:tav>
                        <p:tav tm="100000">
                          <p:val>
                            <p:strVal val="#ppt_y"/>
                          </p:val>
                        </p:tav>
                      </p:tavLst>
                    </p:anim>
                  </p:childTnLst>
                </p:cTn>
              </p:par>
            </p:tnLst>
          </p:tmpl>
        </p:tmplLst>
      </p:bldP>
      <p:bldP spid="85" grpId="0" build="p">
        <p:tmplLst>
          <p:tmpl lvl="1">
            <p:tnLst>
              <p:par>
                <p:cTn presetID="2" presetClass="entr" presetSubtype="2"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1+#ppt_w/2"/>
                          </p:val>
                        </p:tav>
                        <p:tav tm="100000">
                          <p:val>
                            <p:strVal val="#ppt_x"/>
                          </p:val>
                        </p:tav>
                      </p:tavLst>
                    </p:anim>
                    <p:anim calcmode="lin" valueType="num">
                      <p:cBhvr additive="base">
                        <p:cTn dur="500" fill="hold"/>
                        <p:tgtEl>
                          <p:spTgt spid="85"/>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Graph - 1 Column - Vertic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1" name="グラフ プレースホルダー 10"/>
          <p:cNvSpPr>
            <a:spLocks noGrp="1"/>
          </p:cNvSpPr>
          <p:nvPr>
            <p:ph type="chart" sz="quarter" idx="16" hasCustomPrompt="1"/>
          </p:nvPr>
        </p:nvSpPr>
        <p:spPr>
          <a:xfrm>
            <a:off x="508000" y="2772229"/>
            <a:ext cx="8142514" cy="6182859"/>
          </a:xfrm>
        </p:spPr>
        <p:txBody>
          <a:bodyPr>
            <a:normAutofit/>
          </a:bodyPr>
          <a:lstStyle>
            <a:lvl1pPr>
              <a:defRPr sz="2000"/>
            </a:lvl1pPr>
          </a:lstStyle>
          <a:p>
            <a:r>
              <a:rPr lang="en-US" dirty="0" smtClean="0"/>
              <a:t>Add Graph</a:t>
            </a:r>
            <a:endParaRPr lang="en-US" dirty="0"/>
          </a:p>
        </p:txBody>
      </p:sp>
      <p:sp>
        <p:nvSpPr>
          <p:cNvPr id="17" name="テキスト プレースホルダー 11"/>
          <p:cNvSpPr>
            <a:spLocks noGrp="1"/>
          </p:cNvSpPr>
          <p:nvPr>
            <p:ph type="body" sz="quarter" idx="14" hasCustomPrompt="1"/>
          </p:nvPr>
        </p:nvSpPr>
        <p:spPr>
          <a:xfrm>
            <a:off x="8863702" y="2743197"/>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18" name="テキスト プレースホルダー 11"/>
          <p:cNvSpPr>
            <a:spLocks noGrp="1"/>
          </p:cNvSpPr>
          <p:nvPr>
            <p:ph type="body" sz="quarter" idx="15" hasCustomPrompt="1"/>
          </p:nvPr>
        </p:nvSpPr>
        <p:spPr>
          <a:xfrm>
            <a:off x="8869550" y="3533705"/>
            <a:ext cx="8383733" cy="205295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
        <p:nvSpPr>
          <p:cNvPr id="19" name="テキスト プレースホルダー 11"/>
          <p:cNvSpPr>
            <a:spLocks noGrp="1"/>
          </p:cNvSpPr>
          <p:nvPr>
            <p:ph type="body" sz="quarter" idx="17" hasCustomPrompt="1"/>
          </p:nvPr>
        </p:nvSpPr>
        <p:spPr>
          <a:xfrm>
            <a:off x="8871723" y="5578639"/>
            <a:ext cx="8361623"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20" name="テキスト プレースホルダー 11"/>
          <p:cNvSpPr>
            <a:spLocks noGrp="1"/>
          </p:cNvSpPr>
          <p:nvPr>
            <p:ph type="body" sz="quarter" idx="18" hasCustomPrompt="1"/>
          </p:nvPr>
        </p:nvSpPr>
        <p:spPr>
          <a:xfrm>
            <a:off x="8877571" y="6369147"/>
            <a:ext cx="8383733" cy="2052958"/>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Tree>
    <p:extLst>
      <p:ext uri="{BB962C8B-B14F-4D97-AF65-F5344CB8AC3E}">
        <p14:creationId xmlns="" xmlns:p14="http://schemas.microsoft.com/office/powerpoint/2010/main" val="2539518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Effect transition="in" filter="fade">
                                      <p:cBhvr>
                                        <p:cTn id="29" dur="500"/>
                                        <p:tgtEl>
                                          <p:spTgt spid="17">
                                            <p:txEl>
                                              <p:pRg st="0" end="0"/>
                                            </p:txEl>
                                          </p:spTgt>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Effect transition="in" filter="fade">
                                      <p:cBhvr>
                                        <p:cTn id="37" dur="500"/>
                                        <p:tgtEl>
                                          <p:spTgt spid="19">
                                            <p:txEl>
                                              <p:pRg st="0" end="0"/>
                                            </p:txEl>
                                          </p:spTgt>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1"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482600" y="3378200"/>
            <a:ext cx="17297400" cy="2260955"/>
          </a:xfrm>
        </p:spPr>
        <p:txBody>
          <a:bodyPr anchor="b">
            <a:normAutofit/>
          </a:bodyPr>
          <a:lstStyle>
            <a:lvl1pPr algn="ctr">
              <a:defRPr sz="6000">
                <a:solidFill>
                  <a:schemeClr val="tx1"/>
                </a:solidFill>
              </a:defRPr>
            </a:lvl1pPr>
          </a:lstStyle>
          <a:p>
            <a:r>
              <a:rPr lang="en-US" altLang="ja-JP" dirty="0" smtClean="0"/>
              <a:t>Master Title</a:t>
            </a:r>
            <a:endParaRPr lang="en-US" dirty="0"/>
          </a:p>
        </p:txBody>
      </p:sp>
      <p:sp>
        <p:nvSpPr>
          <p:cNvPr id="4" name="Subtitle 2"/>
          <p:cNvSpPr>
            <a:spLocks noGrp="1"/>
          </p:cNvSpPr>
          <p:nvPr>
            <p:ph type="subTitle" idx="1" hasCustomPrompt="1"/>
          </p:nvPr>
        </p:nvSpPr>
        <p:spPr>
          <a:xfrm>
            <a:off x="469900" y="5676699"/>
            <a:ext cx="17335500" cy="1181301"/>
          </a:xfrm>
        </p:spPr>
        <p:txBody>
          <a:bodyPr>
            <a:normAutofit/>
          </a:bodyPr>
          <a:lstStyle>
            <a:lvl1pPr marL="0" indent="0" algn="ctr">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
        <p:nvSpPr>
          <p:cNvPr id="7" name="テキスト プレースホルダー 11"/>
          <p:cNvSpPr>
            <a:spLocks noGrp="1"/>
          </p:cNvSpPr>
          <p:nvPr>
            <p:ph type="body" sz="quarter" idx="15" hasCustomPrompt="1"/>
          </p:nvPr>
        </p:nvSpPr>
        <p:spPr>
          <a:xfrm>
            <a:off x="385011" y="7363326"/>
            <a:ext cx="17433757" cy="2646948"/>
          </a:xfrm>
        </p:spPr>
        <p:txBody>
          <a:bodyPr anchor="b">
            <a:normAutofit/>
          </a:bodyPr>
          <a:lstStyle>
            <a:lvl1pPr algn="ctr">
              <a:defRPr sz="20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34842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1000"/>
                                        <p:tgtEl>
                                          <p:spTgt spid="4">
                                            <p:txEl>
                                              <p:pRg st="0" end="0"/>
                                            </p:txEl>
                                          </p:spTgt>
                                        </p:tgtEl>
                                      </p:cBhvr>
                                    </p:animEffect>
                                    <p:anim calcmode="lin" valueType="num">
                                      <p:cBhvr>
                                        <p:cTn id="2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1000"/>
                                        <p:tgtEl>
                                          <p:spTgt spid="7">
                                            <p:txEl>
                                              <p:pRg st="0" end="0"/>
                                            </p:txEl>
                                          </p:spTgt>
                                        </p:tgtEl>
                                      </p:cBhvr>
                                    </p:animEffect>
                                    <p:anim calcmode="lin" valueType="num">
                                      <p:cBhvr>
                                        <p:cTn id="3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42"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1000"/>
                        <p:tgtEl>
                          <p:spTgt spid="4"/>
                        </p:tgtEl>
                      </p:cBhvr>
                    </p:animEffect>
                    <p:anim calcmode="lin" valueType="num">
                      <p:cBhvr>
                        <p:cTn dur="1000" fill="hold"/>
                        <p:tgtEl>
                          <p:spTgt spid="4"/>
                        </p:tgtEl>
                        <p:attrNameLst>
                          <p:attrName>ppt_x</p:attrName>
                        </p:attrNameLst>
                      </p:cBhvr>
                      <p:tavLst>
                        <p:tav tm="0">
                          <p:val>
                            <p:strVal val="#ppt_x"/>
                          </p:val>
                        </p:tav>
                        <p:tav tm="100000">
                          <p:val>
                            <p:strVal val="#ppt_x"/>
                          </p:val>
                        </p:tav>
                      </p:tavLst>
                    </p:anim>
                    <p:anim calcmode="lin" valueType="num">
                      <p:cBhvr>
                        <p:cTn dur="1000" fill="hold"/>
                        <p:tgtEl>
                          <p:spTgt spid="4"/>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anim calcmode="lin" valueType="num">
                      <p:cBhvr>
                        <p:cTn dur="1000" fill="hold"/>
                        <p:tgtEl>
                          <p:spTgt spid="7"/>
                        </p:tgtEl>
                        <p:attrNameLst>
                          <p:attrName>ppt_x</p:attrName>
                        </p:attrNameLst>
                      </p:cBhvr>
                      <p:tavLst>
                        <p:tav tm="0">
                          <p:val>
                            <p:strVal val="#ppt_x"/>
                          </p:val>
                        </p:tav>
                        <p:tav tm="100000">
                          <p:val>
                            <p:strVal val="#ppt_x"/>
                          </p:val>
                        </p:tav>
                      </p:tavLst>
                    </p:anim>
                    <p:anim calcmode="lin" valueType="num">
                      <p:cBhvr>
                        <p:cTn dur="1000" fill="hold"/>
                        <p:tgtEl>
                          <p:spTgt spid="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 Graph - 1 Column - Vertical">
    <p:spTree>
      <p:nvGrpSpPr>
        <p:cNvPr id="1" name=""/>
        <p:cNvGrpSpPr/>
        <p:nvPr/>
      </p:nvGrpSpPr>
      <p:grpSpPr>
        <a:xfrm>
          <a:off x="0" y="0"/>
          <a:ext cx="0" cy="0"/>
          <a:chOff x="0" y="0"/>
          <a:chExt cx="0" cy="0"/>
        </a:xfrm>
      </p:grpSpPr>
      <p:pic>
        <p:nvPicPr>
          <p:cNvPr id="21" name="図 20"/>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664107" y="6740120"/>
            <a:ext cx="17021198" cy="1378645"/>
          </a:xfrm>
          <a:prstGeom prst="rect">
            <a:avLst/>
          </a:prstGeom>
        </p:spPr>
      </p:pic>
      <p:pic>
        <p:nvPicPr>
          <p:cNvPr id="14" name="図 1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664107" y="6749171"/>
            <a:ext cx="17021198" cy="1378645"/>
          </a:xfrm>
          <a:prstGeom prst="rect">
            <a:avLst/>
          </a:prstGeom>
        </p:spPr>
      </p:pic>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5" name="正方形/長方形 14"/>
          <p:cNvSpPr/>
          <p:nvPr userDrawn="1"/>
        </p:nvSpPr>
        <p:spPr>
          <a:xfrm>
            <a:off x="830174" y="2466109"/>
            <a:ext cx="16689065" cy="440338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16" name="図プレースホルダー 8"/>
          <p:cNvSpPr>
            <a:spLocks noGrp="1"/>
          </p:cNvSpPr>
          <p:nvPr>
            <p:ph type="pic" sz="quarter" idx="16" hasCustomPrompt="1"/>
          </p:nvPr>
        </p:nvSpPr>
        <p:spPr>
          <a:xfrm>
            <a:off x="914400" y="2545682"/>
            <a:ext cx="16507323" cy="4228096"/>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
        <p:nvSpPr>
          <p:cNvPr id="22" name="テキスト プレースホルダー 11"/>
          <p:cNvSpPr>
            <a:spLocks noGrp="1"/>
          </p:cNvSpPr>
          <p:nvPr>
            <p:ph type="body" sz="quarter" idx="14" hasCustomPrompt="1"/>
          </p:nvPr>
        </p:nvSpPr>
        <p:spPr>
          <a:xfrm>
            <a:off x="830174" y="7086377"/>
            <a:ext cx="8195995"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23" name="テキスト プレースホルダー 11"/>
          <p:cNvSpPr>
            <a:spLocks noGrp="1"/>
          </p:cNvSpPr>
          <p:nvPr>
            <p:ph type="body" sz="quarter" idx="15" hasCustomPrompt="1"/>
          </p:nvPr>
        </p:nvSpPr>
        <p:spPr>
          <a:xfrm>
            <a:off x="836022" y="7876885"/>
            <a:ext cx="8217667" cy="1471652"/>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
        <p:nvSpPr>
          <p:cNvPr id="24" name="テキスト プレースホルダー 11"/>
          <p:cNvSpPr>
            <a:spLocks noGrp="1"/>
          </p:cNvSpPr>
          <p:nvPr>
            <p:ph type="body" sz="quarter" idx="17" hasCustomPrompt="1"/>
          </p:nvPr>
        </p:nvSpPr>
        <p:spPr>
          <a:xfrm>
            <a:off x="9295724" y="7060311"/>
            <a:ext cx="8195995" cy="756363"/>
          </a:xfrm>
        </p:spPr>
        <p:txBody>
          <a:bodyPr anchor="b">
            <a:normAutofit/>
          </a:bodyPr>
          <a:lstStyle>
            <a:lvl1pPr algn="l">
              <a:defRPr sz="3600" baseline="0">
                <a:solidFill>
                  <a:schemeClr val="accent1"/>
                </a:solidFill>
              </a:defRPr>
            </a:lvl1pPr>
          </a:lstStyle>
          <a:p>
            <a:pPr lvl="0"/>
            <a:r>
              <a:rPr lang="en-US" dirty="0" smtClean="0"/>
              <a:t>Text Here</a:t>
            </a:r>
            <a:endParaRPr lang="en-US" dirty="0"/>
          </a:p>
        </p:txBody>
      </p:sp>
      <p:sp>
        <p:nvSpPr>
          <p:cNvPr id="25" name="テキスト プレースホルダー 11"/>
          <p:cNvSpPr>
            <a:spLocks noGrp="1"/>
          </p:cNvSpPr>
          <p:nvPr>
            <p:ph type="body" sz="quarter" idx="18" hasCustomPrompt="1"/>
          </p:nvPr>
        </p:nvSpPr>
        <p:spPr>
          <a:xfrm>
            <a:off x="9301572" y="7850819"/>
            <a:ext cx="8217667" cy="1471652"/>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Tree>
    <p:extLst>
      <p:ext uri="{BB962C8B-B14F-4D97-AF65-F5344CB8AC3E}">
        <p14:creationId xmlns="" xmlns:p14="http://schemas.microsoft.com/office/powerpoint/2010/main" val="2815965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2">
                                            <p:txEl>
                                              <p:pRg st="0" end="0"/>
                                            </p:txEl>
                                          </p:spTgt>
                                        </p:tgtEl>
                                        <p:attrNameLst>
                                          <p:attrName>style.visibility</p:attrName>
                                        </p:attrNameLst>
                                      </p:cBhvr>
                                      <p:to>
                                        <p:strVal val="visible"/>
                                      </p:to>
                                    </p:set>
                                    <p:animEffect transition="in" filter="fade">
                                      <p:cBhvr>
                                        <p:cTn id="36" dur="500"/>
                                        <p:tgtEl>
                                          <p:spTgt spid="22">
                                            <p:txEl>
                                              <p:pRg st="0" end="0"/>
                                            </p:txEl>
                                          </p:spTgt>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500"/>
                                        <p:tgtEl>
                                          <p:spTgt spid="23">
                                            <p:txEl>
                                              <p:pRg st="0" end="0"/>
                                            </p:txEl>
                                          </p:spTgt>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4">
                                            <p:txEl>
                                              <p:pRg st="0" end="0"/>
                                            </p:txEl>
                                          </p:spTgt>
                                        </p:tgtEl>
                                        <p:attrNameLst>
                                          <p:attrName>style.visibility</p:attrName>
                                        </p:attrNameLst>
                                      </p:cBhvr>
                                      <p:to>
                                        <p:strVal val="visible"/>
                                      </p:to>
                                    </p:set>
                                    <p:animEffect transition="in" filter="fade">
                                      <p:cBhvr>
                                        <p:cTn id="44" dur="500"/>
                                        <p:tgtEl>
                                          <p:spTgt spid="24">
                                            <p:txEl>
                                              <p:pRg st="0" end="0"/>
                                            </p:txEl>
                                          </p:spTgt>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5">
                                            <p:txEl>
                                              <p:pRg st="0" end="0"/>
                                            </p:txEl>
                                          </p:spTgt>
                                        </p:tgtEl>
                                        <p:attrNameLst>
                                          <p:attrName>style.visibility</p:attrName>
                                        </p:attrNameLst>
                                      </p:cBhvr>
                                      <p:to>
                                        <p:strVal val="visible"/>
                                      </p:to>
                                    </p:set>
                                    <p:animEffect transition="in" filter="fade">
                                      <p:cBhvr>
                                        <p:cTn id="48"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5" grpId="0" animBg="1"/>
      <p:bldP spid="16" grpId="0"/>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pic>
        <p:nvPicPr>
          <p:cNvPr id="21" name="図 20"/>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flipH="1">
            <a:off x="626590" y="6869491"/>
            <a:ext cx="17021198" cy="1378645"/>
          </a:xfrm>
          <a:prstGeom prst="rect">
            <a:avLst/>
          </a:prstGeom>
        </p:spPr>
      </p:pic>
      <p:pic>
        <p:nvPicPr>
          <p:cNvPr id="15" name="図 14"/>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664107" y="6869491"/>
            <a:ext cx="17021198" cy="1378645"/>
          </a:xfrm>
          <a:prstGeom prst="rect">
            <a:avLst/>
          </a:prstGeom>
        </p:spPr>
      </p:pic>
      <p:pic>
        <p:nvPicPr>
          <p:cNvPr id="8" name="図 7"/>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17" name="テキスト プレースホルダー 11"/>
          <p:cNvSpPr>
            <a:spLocks noGrp="1"/>
          </p:cNvSpPr>
          <p:nvPr>
            <p:ph type="body" sz="quarter" idx="14" hasCustomPrompt="1"/>
          </p:nvPr>
        </p:nvSpPr>
        <p:spPr>
          <a:xfrm>
            <a:off x="830173" y="7380346"/>
            <a:ext cx="16689065" cy="756363"/>
          </a:xfrm>
        </p:spPr>
        <p:txBody>
          <a:bodyPr anchor="b">
            <a:normAutofit/>
          </a:bodyPr>
          <a:lstStyle>
            <a:lvl1pPr algn="ctr">
              <a:defRPr sz="3600" baseline="0">
                <a:solidFill>
                  <a:schemeClr val="accent1"/>
                </a:solidFill>
              </a:defRPr>
            </a:lvl1pPr>
          </a:lstStyle>
          <a:p>
            <a:pPr lvl="0"/>
            <a:r>
              <a:rPr lang="en-US" dirty="0" smtClean="0"/>
              <a:t>Text Here</a:t>
            </a:r>
            <a:endParaRPr lang="en-US" dirty="0"/>
          </a:p>
        </p:txBody>
      </p:sp>
      <p:sp>
        <p:nvSpPr>
          <p:cNvPr id="18" name="テキスト プレースホルダー 11"/>
          <p:cNvSpPr>
            <a:spLocks noGrp="1"/>
          </p:cNvSpPr>
          <p:nvPr>
            <p:ph type="body" sz="quarter" idx="15" hasCustomPrompt="1"/>
          </p:nvPr>
        </p:nvSpPr>
        <p:spPr>
          <a:xfrm>
            <a:off x="818487" y="8167748"/>
            <a:ext cx="16701106" cy="1255963"/>
          </a:xfrm>
        </p:spPr>
        <p:txBody>
          <a:bodyPr anchor="t">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
        <p:nvSpPr>
          <p:cNvPr id="14" name="正方形/長方形 13"/>
          <p:cNvSpPr/>
          <p:nvPr userDrawn="1"/>
        </p:nvSpPr>
        <p:spPr>
          <a:xfrm>
            <a:off x="830174" y="315623"/>
            <a:ext cx="16689065" cy="6553868"/>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16" name="図プレースホルダー 8"/>
          <p:cNvSpPr>
            <a:spLocks noGrp="1"/>
          </p:cNvSpPr>
          <p:nvPr>
            <p:ph type="pic" sz="quarter" idx="16" hasCustomPrompt="1"/>
          </p:nvPr>
        </p:nvSpPr>
        <p:spPr>
          <a:xfrm>
            <a:off x="914400" y="413761"/>
            <a:ext cx="16507323" cy="6347986"/>
          </a:xfrm>
        </p:spPr>
        <p:txBody>
          <a:bodyPr>
            <a:normAutofit/>
          </a:bodyPr>
          <a:lstStyle>
            <a:lvl1pPr>
              <a:defRPr sz="2000">
                <a:solidFill>
                  <a:schemeClr val="tx1">
                    <a:lumMod val="90000"/>
                    <a:lumOff val="10000"/>
                  </a:schemeClr>
                </a:solidFill>
              </a:defRPr>
            </a:lvl1pPr>
          </a:lstStyle>
          <a:p>
            <a:r>
              <a:rPr lang="en-US" dirty="0" smtClean="0"/>
              <a:t>Add Image</a:t>
            </a:r>
            <a:endParaRPr lang="en-US" dirty="0"/>
          </a:p>
        </p:txBody>
      </p:sp>
    </p:spTree>
    <p:extLst>
      <p:ext uri="{BB962C8B-B14F-4D97-AF65-F5344CB8AC3E}">
        <p14:creationId xmlns="" xmlns:p14="http://schemas.microsoft.com/office/powerpoint/2010/main" val="1040952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1000"/>
                                        <p:tgtEl>
                                          <p:spTgt spid="17">
                                            <p:txEl>
                                              <p:pRg st="0" end="0"/>
                                            </p:txEl>
                                          </p:spTgt>
                                        </p:tgtEl>
                                      </p:cBhvr>
                                    </p:animEffect>
                                    <p:anim calcmode="lin" valueType="num">
                                      <p:cBhvr>
                                        <p:cTn id="21"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fade">
                                      <p:cBhvr>
                                        <p:cTn id="26" dur="1000"/>
                                        <p:tgtEl>
                                          <p:spTgt spid="18">
                                            <p:txEl>
                                              <p:pRg st="0" end="0"/>
                                            </p:txEl>
                                          </p:spTgt>
                                        </p:tgtEl>
                                      </p:cBhvr>
                                    </p:animEffect>
                                    <p:anim calcmode="lin" valueType="num">
                                      <p:cBhvr>
                                        <p:cTn id="27"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42"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anim calcmode="lin" valueType="num">
                      <p:cBhvr>
                        <p:cTn dur="1000" fill="hold"/>
                        <p:tgtEl>
                          <p:spTgt spid="17"/>
                        </p:tgtEl>
                        <p:attrNameLst>
                          <p:attrName>ppt_x</p:attrName>
                        </p:attrNameLst>
                      </p:cBhvr>
                      <p:tavLst>
                        <p:tav tm="0">
                          <p:val>
                            <p:strVal val="#ppt_x"/>
                          </p:val>
                        </p:tav>
                        <p:tav tm="100000">
                          <p:val>
                            <p:strVal val="#ppt_x"/>
                          </p:val>
                        </p:tav>
                      </p:tavLst>
                    </p:anim>
                    <p:anim calcmode="lin" valueType="num">
                      <p:cBhvr>
                        <p:cTn dur="10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P spid="14" grpId="0" animBg="1"/>
      <p:bldP spid="16" grpId="0"/>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 Keyword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8" name="テキスト プレースホルダー 11"/>
          <p:cNvSpPr>
            <a:spLocks noGrp="1"/>
          </p:cNvSpPr>
          <p:nvPr>
            <p:ph type="body" sz="quarter" idx="15" hasCustomPrompt="1"/>
          </p:nvPr>
        </p:nvSpPr>
        <p:spPr>
          <a:xfrm>
            <a:off x="8280000" y="2694975"/>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
        <p:nvSpPr>
          <p:cNvPr id="15" name="テキスト プレースホルダー 11"/>
          <p:cNvSpPr>
            <a:spLocks noGrp="1"/>
          </p:cNvSpPr>
          <p:nvPr>
            <p:ph type="body" sz="quarter" idx="19" hasCustomPrompt="1"/>
          </p:nvPr>
        </p:nvSpPr>
        <p:spPr>
          <a:xfrm>
            <a:off x="999207" y="3524669"/>
            <a:ext cx="5738477" cy="4692899"/>
          </a:xfrm>
        </p:spPr>
        <p:txBody>
          <a:bodyPr anchor="ctr"/>
          <a:lstStyle>
            <a:lvl1pPr algn="l">
              <a:defRPr baseline="0">
                <a:solidFill>
                  <a:schemeClr val="accent1"/>
                </a:solidFill>
              </a:defRPr>
            </a:lvl1pPr>
          </a:lstStyle>
          <a:p>
            <a:pPr lvl="0"/>
            <a:r>
              <a:rPr lang="en-US" dirty="0" smtClean="0"/>
              <a:t>Text Here</a:t>
            </a:r>
            <a:endParaRPr lang="en-US" dirty="0"/>
          </a:p>
        </p:txBody>
      </p:sp>
      <p:sp>
        <p:nvSpPr>
          <p:cNvPr id="16" name="円/楕円 15"/>
          <p:cNvSpPr/>
          <p:nvPr userDrawn="1"/>
        </p:nvSpPr>
        <p:spPr>
          <a:xfrm>
            <a:off x="7235987" y="2632640"/>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3" name="テキスト ボックス 2"/>
          <p:cNvSpPr txBox="1"/>
          <p:nvPr userDrawn="1"/>
        </p:nvSpPr>
        <p:spPr>
          <a:xfrm>
            <a:off x="7435516" y="2683020"/>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1</a:t>
            </a:r>
            <a:endParaRPr lang="en-US" sz="4800" dirty="0">
              <a:solidFill>
                <a:schemeClr val="bg1">
                  <a:lumMod val="10000"/>
                  <a:lumOff val="90000"/>
                </a:schemeClr>
              </a:solidFill>
              <a:latin typeface="+mj-lt"/>
            </a:endParaRPr>
          </a:p>
        </p:txBody>
      </p:sp>
      <p:sp>
        <p:nvSpPr>
          <p:cNvPr id="26" name="円/楕円 25"/>
          <p:cNvSpPr/>
          <p:nvPr userDrawn="1"/>
        </p:nvSpPr>
        <p:spPr>
          <a:xfrm>
            <a:off x="7235987" y="3730528"/>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27" name="テキスト ボックス 26"/>
          <p:cNvSpPr txBox="1"/>
          <p:nvPr userDrawn="1"/>
        </p:nvSpPr>
        <p:spPr>
          <a:xfrm>
            <a:off x="7435516" y="3780908"/>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2</a:t>
            </a:r>
            <a:endParaRPr lang="en-US" sz="4800" dirty="0">
              <a:solidFill>
                <a:schemeClr val="bg1">
                  <a:lumMod val="10000"/>
                  <a:lumOff val="90000"/>
                </a:schemeClr>
              </a:solidFill>
              <a:latin typeface="+mj-lt"/>
            </a:endParaRPr>
          </a:p>
        </p:txBody>
      </p:sp>
      <p:sp>
        <p:nvSpPr>
          <p:cNvPr id="28" name="円/楕円 27"/>
          <p:cNvSpPr/>
          <p:nvPr userDrawn="1"/>
        </p:nvSpPr>
        <p:spPr>
          <a:xfrm>
            <a:off x="7235987" y="4862550"/>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29" name="テキスト ボックス 28"/>
          <p:cNvSpPr txBox="1"/>
          <p:nvPr userDrawn="1"/>
        </p:nvSpPr>
        <p:spPr>
          <a:xfrm>
            <a:off x="7435516" y="4912930"/>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3</a:t>
            </a:r>
            <a:endParaRPr lang="en-US" sz="4800" dirty="0">
              <a:solidFill>
                <a:schemeClr val="bg1">
                  <a:lumMod val="10000"/>
                  <a:lumOff val="90000"/>
                </a:schemeClr>
              </a:solidFill>
              <a:latin typeface="+mj-lt"/>
            </a:endParaRPr>
          </a:p>
        </p:txBody>
      </p:sp>
      <p:sp>
        <p:nvSpPr>
          <p:cNvPr id="30" name="円/楕円 29"/>
          <p:cNvSpPr/>
          <p:nvPr userDrawn="1"/>
        </p:nvSpPr>
        <p:spPr>
          <a:xfrm>
            <a:off x="7235987" y="5960438"/>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31" name="テキスト ボックス 30"/>
          <p:cNvSpPr txBox="1"/>
          <p:nvPr userDrawn="1"/>
        </p:nvSpPr>
        <p:spPr>
          <a:xfrm>
            <a:off x="7435516" y="6010818"/>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4</a:t>
            </a:r>
            <a:endParaRPr lang="en-US" sz="4800" dirty="0">
              <a:solidFill>
                <a:schemeClr val="bg1">
                  <a:lumMod val="10000"/>
                  <a:lumOff val="90000"/>
                </a:schemeClr>
              </a:solidFill>
              <a:latin typeface="+mj-lt"/>
            </a:endParaRPr>
          </a:p>
        </p:txBody>
      </p:sp>
      <p:sp>
        <p:nvSpPr>
          <p:cNvPr id="32" name="円/楕円 31"/>
          <p:cNvSpPr/>
          <p:nvPr userDrawn="1"/>
        </p:nvSpPr>
        <p:spPr>
          <a:xfrm>
            <a:off x="7235987" y="7088849"/>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33" name="テキスト ボックス 32"/>
          <p:cNvSpPr txBox="1"/>
          <p:nvPr userDrawn="1"/>
        </p:nvSpPr>
        <p:spPr>
          <a:xfrm>
            <a:off x="7435516" y="7139229"/>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5</a:t>
            </a:r>
            <a:endParaRPr lang="en-US" sz="4800" dirty="0">
              <a:solidFill>
                <a:schemeClr val="bg1">
                  <a:lumMod val="10000"/>
                  <a:lumOff val="90000"/>
                </a:schemeClr>
              </a:solidFill>
              <a:latin typeface="+mj-lt"/>
            </a:endParaRPr>
          </a:p>
        </p:txBody>
      </p:sp>
      <p:sp>
        <p:nvSpPr>
          <p:cNvPr id="34" name="円/楕円 33"/>
          <p:cNvSpPr/>
          <p:nvPr userDrawn="1"/>
        </p:nvSpPr>
        <p:spPr>
          <a:xfrm>
            <a:off x="7235987" y="8186737"/>
            <a:ext cx="945488" cy="945488"/>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35" name="テキスト ボックス 34"/>
          <p:cNvSpPr txBox="1"/>
          <p:nvPr userDrawn="1"/>
        </p:nvSpPr>
        <p:spPr>
          <a:xfrm>
            <a:off x="7435516" y="8237117"/>
            <a:ext cx="481263" cy="830997"/>
          </a:xfrm>
          <a:prstGeom prst="rect">
            <a:avLst/>
          </a:prstGeom>
          <a:noFill/>
        </p:spPr>
        <p:txBody>
          <a:bodyPr wrap="square" rtlCol="0">
            <a:spAutoFit/>
          </a:bodyPr>
          <a:lstStyle/>
          <a:p>
            <a:pPr algn="ctr"/>
            <a:r>
              <a:rPr lang="en-US" sz="4800" dirty="0" smtClean="0">
                <a:solidFill>
                  <a:schemeClr val="bg1">
                    <a:lumMod val="10000"/>
                    <a:lumOff val="90000"/>
                  </a:schemeClr>
                </a:solidFill>
                <a:latin typeface="+mj-lt"/>
              </a:rPr>
              <a:t>6</a:t>
            </a:r>
            <a:endParaRPr lang="en-US" sz="4800" dirty="0">
              <a:solidFill>
                <a:schemeClr val="bg1">
                  <a:lumMod val="10000"/>
                  <a:lumOff val="90000"/>
                </a:schemeClr>
              </a:solidFill>
              <a:latin typeface="+mj-lt"/>
            </a:endParaRPr>
          </a:p>
        </p:txBody>
      </p:sp>
      <p:sp>
        <p:nvSpPr>
          <p:cNvPr id="36" name="テキスト プレースホルダー 11"/>
          <p:cNvSpPr>
            <a:spLocks noGrp="1"/>
          </p:cNvSpPr>
          <p:nvPr>
            <p:ph type="body" sz="quarter" idx="20" hasCustomPrompt="1"/>
          </p:nvPr>
        </p:nvSpPr>
        <p:spPr>
          <a:xfrm>
            <a:off x="8280000" y="3799729"/>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
        <p:nvSpPr>
          <p:cNvPr id="37" name="テキスト プレースホルダー 11"/>
          <p:cNvSpPr>
            <a:spLocks noGrp="1"/>
          </p:cNvSpPr>
          <p:nvPr>
            <p:ph type="body" sz="quarter" idx="21" hasCustomPrompt="1"/>
          </p:nvPr>
        </p:nvSpPr>
        <p:spPr>
          <a:xfrm>
            <a:off x="8280000" y="4931751"/>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
        <p:nvSpPr>
          <p:cNvPr id="38" name="テキスト プレースホルダー 11"/>
          <p:cNvSpPr>
            <a:spLocks noGrp="1"/>
          </p:cNvSpPr>
          <p:nvPr>
            <p:ph type="body" sz="quarter" idx="22" hasCustomPrompt="1"/>
          </p:nvPr>
        </p:nvSpPr>
        <p:spPr>
          <a:xfrm>
            <a:off x="8280000" y="6022773"/>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
        <p:nvSpPr>
          <p:cNvPr id="39" name="テキスト プレースホルダー 11"/>
          <p:cNvSpPr>
            <a:spLocks noGrp="1"/>
          </p:cNvSpPr>
          <p:nvPr>
            <p:ph type="body" sz="quarter" idx="23" hasCustomPrompt="1"/>
          </p:nvPr>
        </p:nvSpPr>
        <p:spPr>
          <a:xfrm>
            <a:off x="8280000" y="7127527"/>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
        <p:nvSpPr>
          <p:cNvPr id="40" name="テキスト プレースホルダー 11"/>
          <p:cNvSpPr>
            <a:spLocks noGrp="1"/>
          </p:cNvSpPr>
          <p:nvPr>
            <p:ph type="body" sz="quarter" idx="24" hasCustomPrompt="1"/>
          </p:nvPr>
        </p:nvSpPr>
        <p:spPr>
          <a:xfrm>
            <a:off x="8280000" y="8259549"/>
            <a:ext cx="8383733" cy="812516"/>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34385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fade">
                                      <p:cBhvr>
                                        <p:cTn id="23" dur="500"/>
                                        <p:tgtEl>
                                          <p:spTgt spid="15">
                                            <p:txEl>
                                              <p:pRg st="0" end="0"/>
                                            </p:txEl>
                                          </p:spTgt>
                                        </p:tgtEl>
                                      </p:cBhvr>
                                    </p:animEffect>
                                  </p:childTnLst>
                                </p:cTn>
                              </p:par>
                            </p:childTnLst>
                          </p:cTn>
                        </p:par>
                        <p:par>
                          <p:cTn id="24" fill="hold">
                            <p:stCondLst>
                              <p:cond delay="10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 calcmode="lin" valueType="num">
                                      <p:cBhvr additive="base">
                                        <p:cTn id="35"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0-#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0-#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6">
                                            <p:txEl>
                                              <p:pRg st="0" end="0"/>
                                            </p:txEl>
                                          </p:spTgt>
                                        </p:tgtEl>
                                        <p:attrNameLst>
                                          <p:attrName>style.visibility</p:attrName>
                                        </p:attrNameLst>
                                      </p:cBhvr>
                                      <p:to>
                                        <p:strVal val="visible"/>
                                      </p:to>
                                    </p:set>
                                    <p:anim calcmode="lin" valueType="num">
                                      <p:cBhvr additive="base">
                                        <p:cTn id="48" dur="500" fill="hold"/>
                                        <p:tgtEl>
                                          <p:spTgt spid="36">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36">
                                            <p:txEl>
                                              <p:pRg st="0" end="0"/>
                                            </p:txEl>
                                          </p:spTgt>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0-#ppt_w/2"/>
                                          </p:val>
                                        </p:tav>
                                        <p:tav tm="100000">
                                          <p:val>
                                            <p:strVal val="#ppt_x"/>
                                          </p:val>
                                        </p:tav>
                                      </p:tavLst>
                                    </p:anim>
                                    <p:anim calcmode="lin" valueType="num">
                                      <p:cBhvr additive="base">
                                        <p:cTn id="58" dur="500" fill="hold"/>
                                        <p:tgtEl>
                                          <p:spTgt spid="2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7">
                                            <p:txEl>
                                              <p:pRg st="0" end="0"/>
                                            </p:txEl>
                                          </p:spTgt>
                                        </p:tgtEl>
                                        <p:attrNameLst>
                                          <p:attrName>style.visibility</p:attrName>
                                        </p:attrNameLst>
                                      </p:cBhvr>
                                      <p:to>
                                        <p:strVal val="visible"/>
                                      </p:to>
                                    </p:set>
                                    <p:anim calcmode="lin" valueType="num">
                                      <p:cBhvr additive="base">
                                        <p:cTn id="61" dur="50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63" fill="hold">
                            <p:stCondLst>
                              <p:cond delay="2500"/>
                            </p:stCondLst>
                            <p:childTnLst>
                              <p:par>
                                <p:cTn id="64" presetID="2" presetClass="entr" presetSubtype="8"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0-#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fill="hold"/>
                                        <p:tgtEl>
                                          <p:spTgt spid="31"/>
                                        </p:tgtEl>
                                        <p:attrNameLst>
                                          <p:attrName>ppt_x</p:attrName>
                                        </p:attrNameLst>
                                      </p:cBhvr>
                                      <p:tavLst>
                                        <p:tav tm="0">
                                          <p:val>
                                            <p:strVal val="0-#ppt_w/2"/>
                                          </p:val>
                                        </p:tav>
                                        <p:tav tm="100000">
                                          <p:val>
                                            <p:strVal val="#ppt_x"/>
                                          </p:val>
                                        </p:tav>
                                      </p:tavLst>
                                    </p:anim>
                                    <p:anim calcmode="lin" valueType="num">
                                      <p:cBhvr additive="base">
                                        <p:cTn id="71" dur="500" fill="hold"/>
                                        <p:tgtEl>
                                          <p:spTgt spid="31"/>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childTnLst>
                          </p:cTn>
                        </p:par>
                        <p:par>
                          <p:cTn id="76" fill="hold">
                            <p:stCondLst>
                              <p:cond delay="3000"/>
                            </p:stCondLst>
                            <p:childTnLst>
                              <p:par>
                                <p:cTn id="77" presetID="2" presetClass="entr" presetSubtype="8"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0-#ppt_w/2"/>
                                          </p:val>
                                        </p:tav>
                                        <p:tav tm="100000">
                                          <p:val>
                                            <p:strVal val="#ppt_x"/>
                                          </p:val>
                                        </p:tav>
                                      </p:tavLst>
                                    </p:anim>
                                    <p:anim calcmode="lin" valueType="num">
                                      <p:cBhvr additive="base">
                                        <p:cTn id="84" dur="500" fill="hold"/>
                                        <p:tgtEl>
                                          <p:spTgt spid="33"/>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39">
                                            <p:txEl>
                                              <p:pRg st="0" end="0"/>
                                            </p:txEl>
                                          </p:spTgt>
                                        </p:tgtEl>
                                        <p:attrNameLst>
                                          <p:attrName>style.visibility</p:attrName>
                                        </p:attrNameLst>
                                      </p:cBhvr>
                                      <p:to>
                                        <p:strVal val="visible"/>
                                      </p:to>
                                    </p:set>
                                    <p:anim calcmode="lin" valueType="num">
                                      <p:cBhvr additive="base">
                                        <p:cTn id="87" dur="5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88" dur="500" fill="hold"/>
                                        <p:tgtEl>
                                          <p:spTgt spid="39">
                                            <p:txEl>
                                              <p:pRg st="0" end="0"/>
                                            </p:txEl>
                                          </p:spTgt>
                                        </p:tgtEl>
                                        <p:attrNameLst>
                                          <p:attrName>ppt_y</p:attrName>
                                        </p:attrNameLst>
                                      </p:cBhvr>
                                      <p:tavLst>
                                        <p:tav tm="0">
                                          <p:val>
                                            <p:strVal val="#ppt_y"/>
                                          </p:val>
                                        </p:tav>
                                        <p:tav tm="100000">
                                          <p:val>
                                            <p:strVal val="#ppt_y"/>
                                          </p:val>
                                        </p:tav>
                                      </p:tavLst>
                                    </p:anim>
                                  </p:childTnLst>
                                </p:cTn>
                              </p:par>
                            </p:childTnLst>
                          </p:cTn>
                        </p:par>
                        <p:par>
                          <p:cTn id="89" fill="hold">
                            <p:stCondLst>
                              <p:cond delay="3500"/>
                            </p:stCondLst>
                            <p:childTnLst>
                              <p:par>
                                <p:cTn id="90" presetID="2" presetClass="entr" presetSubtype="8" fill="hold" grpId="0" nodeType="afterEffect">
                                  <p:stCondLst>
                                    <p:cond delay="0"/>
                                  </p:stCondLst>
                                  <p:childTnLst>
                                    <p:set>
                                      <p:cBhvr>
                                        <p:cTn id="91" dur="1" fill="hold">
                                          <p:stCondLst>
                                            <p:cond delay="0"/>
                                          </p:stCondLst>
                                        </p:cTn>
                                        <p:tgtEl>
                                          <p:spTgt spid="34"/>
                                        </p:tgtEl>
                                        <p:attrNameLst>
                                          <p:attrName>style.visibility</p:attrName>
                                        </p:attrNameLst>
                                      </p:cBhvr>
                                      <p:to>
                                        <p:strVal val="visible"/>
                                      </p:to>
                                    </p:set>
                                    <p:anim calcmode="lin" valueType="num">
                                      <p:cBhvr additive="base">
                                        <p:cTn id="92" dur="500" fill="hold"/>
                                        <p:tgtEl>
                                          <p:spTgt spid="34"/>
                                        </p:tgtEl>
                                        <p:attrNameLst>
                                          <p:attrName>ppt_x</p:attrName>
                                        </p:attrNameLst>
                                      </p:cBhvr>
                                      <p:tavLst>
                                        <p:tav tm="0">
                                          <p:val>
                                            <p:strVal val="0-#ppt_w/2"/>
                                          </p:val>
                                        </p:tav>
                                        <p:tav tm="100000">
                                          <p:val>
                                            <p:strVal val="#ppt_x"/>
                                          </p:val>
                                        </p:tav>
                                      </p:tavLst>
                                    </p:anim>
                                    <p:anim calcmode="lin" valueType="num">
                                      <p:cBhvr additive="base">
                                        <p:cTn id="93" dur="500" fill="hold"/>
                                        <p:tgtEl>
                                          <p:spTgt spid="34"/>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0-#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40">
                                            <p:txEl>
                                              <p:pRg st="0" end="0"/>
                                            </p:txEl>
                                          </p:spTgt>
                                        </p:tgtEl>
                                        <p:attrNameLst>
                                          <p:attrName>style.visibility</p:attrName>
                                        </p:attrNameLst>
                                      </p:cBhvr>
                                      <p:to>
                                        <p:strVal val="visible"/>
                                      </p:to>
                                    </p:set>
                                    <p:anim calcmode="lin" valueType="num">
                                      <p:cBhvr additive="base">
                                        <p:cTn id="100" dur="500" fill="hold"/>
                                        <p:tgtEl>
                                          <p:spTgt spid="40">
                                            <p:txEl>
                                              <p:pRg st="0" end="0"/>
                                            </p:txEl>
                                          </p:spTgt>
                                        </p:tgtEl>
                                        <p:attrNameLst>
                                          <p:attrName>ppt_x</p:attrName>
                                        </p:attrNameLst>
                                      </p:cBhvr>
                                      <p:tavLst>
                                        <p:tav tm="0">
                                          <p:val>
                                            <p:strVal val="1+#ppt_w/2"/>
                                          </p:val>
                                        </p:tav>
                                        <p:tav tm="100000">
                                          <p:val>
                                            <p:strVal val="#ppt_x"/>
                                          </p:val>
                                        </p:tav>
                                      </p:tavLst>
                                    </p:anim>
                                    <p:anim calcmode="lin" valueType="num">
                                      <p:cBhvr additive="base">
                                        <p:cTn id="101" dur="50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8" grpId="0" build="p">
        <p:tmplLst>
          <p:tmpl lvl="1">
            <p:tnLst>
              <p:par>
                <p:cTn presetID="2" presetClass="entr" presetSubtype="2"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animBg="1"/>
      <p:bldP spid="3" grpId="0"/>
      <p:bldP spid="26" grpId="0" animBg="1"/>
      <p:bldP spid="27" grpId="0"/>
      <p:bldP spid="28" grpId="0" animBg="1"/>
      <p:bldP spid="29" grpId="0"/>
      <p:bldP spid="30" grpId="0" animBg="1"/>
      <p:bldP spid="31" grpId="0"/>
      <p:bldP spid="32" grpId="0" animBg="1"/>
      <p:bldP spid="33" grpId="0"/>
      <p:bldP spid="34" grpId="0" animBg="1"/>
      <p:bldP spid="35" grpId="0"/>
      <p:bldP spid="36" grpId="0" build="p">
        <p:tmplLst>
          <p:tmpl lvl="1">
            <p:tnLst>
              <p:par>
                <p:cTn presetID="2" presetClass="entr" presetSubtype="2"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1+#ppt_w/2"/>
                          </p:val>
                        </p:tav>
                        <p:tav tm="100000">
                          <p:val>
                            <p:strVal val="#ppt_x"/>
                          </p:val>
                        </p:tav>
                      </p:tavLst>
                    </p:anim>
                    <p:anim calcmode="lin" valueType="num">
                      <p:cBhvr additive="base">
                        <p:cTn dur="500" fill="hold"/>
                        <p:tgtEl>
                          <p:spTgt spid="36"/>
                        </p:tgtEl>
                        <p:attrNameLst>
                          <p:attrName>ppt_y</p:attrName>
                        </p:attrNameLst>
                      </p:cBhvr>
                      <p:tavLst>
                        <p:tav tm="0">
                          <p:val>
                            <p:strVal val="#ppt_y"/>
                          </p:val>
                        </p:tav>
                        <p:tav tm="100000">
                          <p:val>
                            <p:strVal val="#ppt_y"/>
                          </p:val>
                        </p:tav>
                      </p:tavLst>
                    </p:anim>
                  </p:childTnLst>
                </p:cTn>
              </p:par>
            </p:tnLst>
          </p:tmpl>
        </p:tmplLst>
      </p:bldP>
      <p:bldP spid="37" grpId="0" build="p">
        <p:tmplLst>
          <p:tmpl lvl="1">
            <p:tnLst>
              <p:par>
                <p:cTn presetID="2" presetClass="entr" presetSubtype="2"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1+#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P spid="38" grpId="0" build="p">
        <p:tmplLst>
          <p:tmpl lvl="1">
            <p:tnLst>
              <p:par>
                <p:cTn presetID="2" presetClass="entr" presetSubtype="2" fill="hold" nodeType="with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39" grpId="0" build="p">
        <p:tmplLst>
          <p:tmpl lvl="1">
            <p:tnLst>
              <p:par>
                <p:cTn presetID="2" presetClass="entr" presetSubtype="2"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1+#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2"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1+#ppt_w/2"/>
                          </p:val>
                        </p:tav>
                        <p:tav tm="100000">
                          <p:val>
                            <p:strVal val="#ppt_x"/>
                          </p:val>
                        </p:tav>
                      </p:tavLst>
                    </p:anim>
                    <p:anim calcmode="lin" valueType="num">
                      <p:cBhvr additive="base">
                        <p:cTn dur="500" fill="hold"/>
                        <p:tgtEl>
                          <p:spTgt spid="40"/>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 Column - Vertical">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4384674" y="3150942"/>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17" name="図 16"/>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3587966" y="4669196"/>
            <a:ext cx="5198574" cy="421062"/>
          </a:xfrm>
          <a:prstGeom prst="rect">
            <a:avLst/>
          </a:prstGeom>
        </p:spPr>
      </p:pic>
      <p:pic>
        <p:nvPicPr>
          <p:cNvPr id="22" name="図 21"/>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3587966" y="6608512"/>
            <a:ext cx="5198574" cy="421062"/>
          </a:xfrm>
          <a:prstGeom prst="rect">
            <a:avLst/>
          </a:prstGeom>
        </p:spPr>
      </p:pic>
      <p:sp>
        <p:nvSpPr>
          <p:cNvPr id="23" name="正方形/長方形 22"/>
          <p:cNvSpPr>
            <a:spLocks/>
          </p:cNvSpPr>
          <p:nvPr userDrawn="1"/>
        </p:nvSpPr>
        <p:spPr>
          <a:xfrm flipH="1">
            <a:off x="9583248" y="5090258"/>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4" name="図 23"/>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flipH="1">
            <a:off x="9583248" y="6602550"/>
            <a:ext cx="5198574" cy="421062"/>
          </a:xfrm>
          <a:prstGeom prst="rect">
            <a:avLst/>
          </a:prstGeom>
        </p:spPr>
      </p:pic>
      <p:sp>
        <p:nvSpPr>
          <p:cNvPr id="25" name="正方形/長方形 24"/>
          <p:cNvSpPr>
            <a:spLocks/>
          </p:cNvSpPr>
          <p:nvPr userDrawn="1"/>
        </p:nvSpPr>
        <p:spPr>
          <a:xfrm flipH="1">
            <a:off x="9583248" y="3150942"/>
            <a:ext cx="4401866" cy="1518254"/>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6" name="図 25"/>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flipH="1">
            <a:off x="9583248" y="4663234"/>
            <a:ext cx="5198574" cy="421062"/>
          </a:xfrm>
          <a:prstGeom prst="rect">
            <a:avLst/>
          </a:prstGeom>
        </p:spPr>
      </p:pic>
      <p:sp>
        <p:nvSpPr>
          <p:cNvPr id="27" name="正方形/長方形 26"/>
          <p:cNvSpPr>
            <a:spLocks/>
          </p:cNvSpPr>
          <p:nvPr userDrawn="1"/>
        </p:nvSpPr>
        <p:spPr>
          <a:xfrm>
            <a:off x="4384674" y="5090258"/>
            <a:ext cx="4401866" cy="1518254"/>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4450053" y="3566686"/>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4449957" y="5506002"/>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0" name="テキスト プレースホルダー 11"/>
          <p:cNvSpPr>
            <a:spLocks noGrp="1"/>
          </p:cNvSpPr>
          <p:nvPr>
            <p:ph type="body" sz="quarter" idx="17" hasCustomPrompt="1"/>
          </p:nvPr>
        </p:nvSpPr>
        <p:spPr>
          <a:xfrm>
            <a:off x="9695113" y="3566686"/>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9695113" y="5506002"/>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2" name="テキスト プレースホルダー 11"/>
          <p:cNvSpPr>
            <a:spLocks noGrp="1"/>
          </p:cNvSpPr>
          <p:nvPr>
            <p:ph type="body" sz="quarter" idx="19" hasCustomPrompt="1"/>
          </p:nvPr>
        </p:nvSpPr>
        <p:spPr>
          <a:xfrm>
            <a:off x="583282" y="3150942"/>
            <a:ext cx="3665412" cy="1512292"/>
          </a:xfrm>
        </p:spPr>
        <p:txBody>
          <a:bodyPr anchor="ctr">
            <a:normAutofit/>
          </a:bodyPr>
          <a:lstStyle>
            <a:lvl1pPr marL="0" marR="0" indent="0" algn="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579271" y="5084296"/>
            <a:ext cx="3665412" cy="1512292"/>
          </a:xfrm>
        </p:spPr>
        <p:txBody>
          <a:bodyPr anchor="ctr">
            <a:normAutofit/>
          </a:bodyPr>
          <a:lstStyle>
            <a:lvl1pPr marL="0" marR="0" indent="0" algn="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4" name="テキスト プレースホルダー 11"/>
          <p:cNvSpPr>
            <a:spLocks noGrp="1"/>
          </p:cNvSpPr>
          <p:nvPr>
            <p:ph type="body" sz="quarter" idx="21" hasCustomPrompt="1"/>
          </p:nvPr>
        </p:nvSpPr>
        <p:spPr>
          <a:xfrm>
            <a:off x="14114794" y="3150942"/>
            <a:ext cx="3665412" cy="1512292"/>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14110783" y="5084296"/>
            <a:ext cx="3665412" cy="1512292"/>
          </a:xfrm>
        </p:spPr>
        <p:txBody>
          <a:bodyPr anchor="ctr">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6" name="テキスト プレースホルダー 11"/>
          <p:cNvSpPr>
            <a:spLocks noGrp="1"/>
          </p:cNvSpPr>
          <p:nvPr>
            <p:ph type="body" sz="quarter" idx="14" hasCustomPrompt="1"/>
          </p:nvPr>
        </p:nvSpPr>
        <p:spPr>
          <a:xfrm>
            <a:off x="830173" y="7211904"/>
            <a:ext cx="16689065" cy="756363"/>
          </a:xfrm>
        </p:spPr>
        <p:txBody>
          <a:bodyPr anchor="b">
            <a:normAutofit/>
          </a:bodyPr>
          <a:lstStyle>
            <a:lvl1pPr algn="ctr">
              <a:defRPr sz="3600" baseline="0">
                <a:solidFill>
                  <a:schemeClr val="accent1"/>
                </a:solidFill>
              </a:defRPr>
            </a:lvl1pPr>
          </a:lstStyle>
          <a:p>
            <a:pPr lvl="0"/>
            <a:r>
              <a:rPr lang="en-US" dirty="0" smtClean="0"/>
              <a:t>Text Here</a:t>
            </a:r>
            <a:endParaRPr lang="en-US" dirty="0"/>
          </a:p>
        </p:txBody>
      </p:sp>
      <p:sp>
        <p:nvSpPr>
          <p:cNvPr id="37" name="テキスト プレースホルダー 11"/>
          <p:cNvSpPr>
            <a:spLocks noGrp="1"/>
          </p:cNvSpPr>
          <p:nvPr>
            <p:ph type="body" sz="quarter" idx="23" hasCustomPrompt="1"/>
          </p:nvPr>
        </p:nvSpPr>
        <p:spPr>
          <a:xfrm>
            <a:off x="818487" y="7999306"/>
            <a:ext cx="16701106" cy="1255963"/>
          </a:xfrm>
        </p:spPr>
        <p:txBody>
          <a:bodyPr anchor="t">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solidFill>
              </a:defRPr>
            </a:lvl1pPr>
          </a:lstStyle>
          <a:p>
            <a:pPr lvl="0"/>
            <a:r>
              <a:rPr lang="en-US" dirty="0" smtClean="0"/>
              <a:t>Text Here</a:t>
            </a:r>
            <a:br>
              <a:rPr lang="en-US" dirty="0" smtClean="0"/>
            </a:br>
            <a:endParaRPr lang="en-US" dirty="0"/>
          </a:p>
        </p:txBody>
      </p:sp>
    </p:spTree>
    <p:extLst>
      <p:ext uri="{BB962C8B-B14F-4D97-AF65-F5344CB8AC3E}">
        <p14:creationId xmlns="" xmlns:p14="http://schemas.microsoft.com/office/powerpoint/2010/main" val="347116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anim calcmode="lin" valueType="num">
                                      <p:cBhvr additive="base">
                                        <p:cTn id="27"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8">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32">
                                            <p:txEl>
                                              <p:pRg st="0" end="0"/>
                                            </p:txEl>
                                          </p:spTgt>
                                        </p:tgtEl>
                                        <p:attrNameLst>
                                          <p:attrName>style.visibility</p:attrName>
                                        </p:attrNameLst>
                                      </p:cBhvr>
                                      <p:to>
                                        <p:strVal val="visible"/>
                                      </p:to>
                                    </p:set>
                                    <p:anim calcmode="lin" valueType="num">
                                      <p:cBhvr additive="base">
                                        <p:cTn id="36"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2" presetClass="entr" presetSubtype="8"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9">
                                            <p:txEl>
                                              <p:pRg st="0" end="0"/>
                                            </p:txEl>
                                          </p:spTgt>
                                        </p:tgtEl>
                                        <p:attrNameLst>
                                          <p:attrName>style.visibility</p:attrName>
                                        </p:attrNameLst>
                                      </p:cBhvr>
                                      <p:to>
                                        <p:strVal val="visible"/>
                                      </p:to>
                                    </p:set>
                                    <p:anim calcmode="lin" valueType="num">
                                      <p:cBhvr additive="base">
                                        <p:cTn id="45" dur="500" fill="hold"/>
                                        <p:tgtEl>
                                          <p:spTgt spid="29">
                                            <p:txEl>
                                              <p:pRg st="0" end="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29">
                                            <p:txEl>
                                              <p:pRg st="0" end="0"/>
                                            </p:txEl>
                                          </p:spTgt>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0-#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 calcmode="lin" valueType="num">
                                      <p:cBhvr additive="base">
                                        <p:cTn id="54" dur="500" fill="hold"/>
                                        <p:tgtEl>
                                          <p:spTgt spid="33">
                                            <p:txEl>
                                              <p:pRg st="0" end="0"/>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2"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1+#ppt_w/2"/>
                                          </p:val>
                                        </p:tav>
                                        <p:tav tm="100000">
                                          <p:val>
                                            <p:strVal val="#ppt_x"/>
                                          </p:val>
                                        </p:tav>
                                      </p:tavLst>
                                    </p:anim>
                                    <p:anim calcmode="lin" valueType="num">
                                      <p:cBhvr additive="base">
                                        <p:cTn id="60" dur="500" fill="hold"/>
                                        <p:tgtEl>
                                          <p:spTgt spid="2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0">
                                            <p:txEl>
                                              <p:pRg st="0" end="0"/>
                                            </p:txEl>
                                          </p:spTgt>
                                        </p:tgtEl>
                                        <p:attrNameLst>
                                          <p:attrName>style.visibility</p:attrName>
                                        </p:attrNameLst>
                                      </p:cBhvr>
                                      <p:to>
                                        <p:strVal val="visible"/>
                                      </p:to>
                                    </p:set>
                                    <p:anim calcmode="lin" valueType="num">
                                      <p:cBhvr additive="base">
                                        <p:cTn id="63" dur="5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30">
                                            <p:txEl>
                                              <p:pRg st="0" end="0"/>
                                            </p:txEl>
                                          </p:spTgt>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1+#ppt_w/2"/>
                                          </p:val>
                                        </p:tav>
                                        <p:tav tm="100000">
                                          <p:val>
                                            <p:strVal val="#ppt_x"/>
                                          </p:val>
                                        </p:tav>
                                      </p:tavLst>
                                    </p:anim>
                                    <p:anim calcmode="lin" valueType="num">
                                      <p:cBhvr additive="base">
                                        <p:cTn id="68" dur="500" fill="hold"/>
                                        <p:tgtEl>
                                          <p:spTgt spid="26"/>
                                        </p:tgtEl>
                                        <p:attrNameLst>
                                          <p:attrName>ppt_y</p:attrName>
                                        </p:attrNameLst>
                                      </p:cBhvr>
                                      <p:tavLst>
                                        <p:tav tm="0">
                                          <p:val>
                                            <p:strVal val="#ppt_y"/>
                                          </p:val>
                                        </p:tav>
                                        <p:tav tm="100000">
                                          <p:val>
                                            <p:strVal val="#ppt_y"/>
                                          </p:val>
                                        </p:tav>
                                      </p:tavLst>
                                    </p:anim>
                                  </p:childTnLst>
                                </p:cTn>
                              </p:par>
                            </p:childTnLst>
                          </p:cTn>
                        </p:par>
                        <p:par>
                          <p:cTn id="69" fill="hold">
                            <p:stCondLst>
                              <p:cond delay="3000"/>
                            </p:stCondLst>
                            <p:childTnLst>
                              <p:par>
                                <p:cTn id="70" presetID="2" presetClass="entr" presetSubtype="2" fill="hold" grpId="0" nodeType="afterEffect">
                                  <p:stCondLst>
                                    <p:cond delay="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additive="base">
                                        <p:cTn id="72" dur="500" fill="hold"/>
                                        <p:tgtEl>
                                          <p:spTgt spid="34">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2"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fill="hold"/>
                                        <p:tgtEl>
                                          <p:spTgt spid="23"/>
                                        </p:tgtEl>
                                        <p:attrNameLst>
                                          <p:attrName>ppt_x</p:attrName>
                                        </p:attrNameLst>
                                      </p:cBhvr>
                                      <p:tavLst>
                                        <p:tav tm="0">
                                          <p:val>
                                            <p:strVal val="1+#ppt_w/2"/>
                                          </p:val>
                                        </p:tav>
                                        <p:tav tm="100000">
                                          <p:val>
                                            <p:strVal val="#ppt_x"/>
                                          </p:val>
                                        </p:tav>
                                      </p:tavLst>
                                    </p:anim>
                                    <p:anim calcmode="lin" valueType="num">
                                      <p:cBhvr additive="base">
                                        <p:cTn id="78" dur="500" fill="hold"/>
                                        <p:tgtEl>
                                          <p:spTgt spid="2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1">
                                            <p:txEl>
                                              <p:pRg st="0" end="0"/>
                                            </p:txEl>
                                          </p:spTgt>
                                        </p:tgtEl>
                                        <p:attrNameLst>
                                          <p:attrName>style.visibility</p:attrName>
                                        </p:attrNameLst>
                                      </p:cBhvr>
                                      <p:to>
                                        <p:strVal val="visible"/>
                                      </p:to>
                                    </p:set>
                                    <p:anim calcmode="lin" valueType="num">
                                      <p:cBhvr additive="base">
                                        <p:cTn id="81"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82" dur="500" fill="hold"/>
                                        <p:tgtEl>
                                          <p:spTgt spid="31">
                                            <p:txEl>
                                              <p:pRg st="0" end="0"/>
                                            </p:txEl>
                                          </p:spTgt>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1+#ppt_w/2"/>
                                          </p:val>
                                        </p:tav>
                                        <p:tav tm="100000">
                                          <p:val>
                                            <p:strVal val="#ppt_x"/>
                                          </p:val>
                                        </p:tav>
                                      </p:tavLst>
                                    </p:anim>
                                    <p:anim calcmode="lin" valueType="num">
                                      <p:cBhvr additive="base">
                                        <p:cTn id="86" dur="50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4000"/>
                            </p:stCondLst>
                            <p:childTnLst>
                              <p:par>
                                <p:cTn id="88" presetID="2" presetClass="entr" presetSubtype="2" fill="hold" grpId="0" nodeType="afterEffect">
                                  <p:stCondLst>
                                    <p:cond delay="0"/>
                                  </p:stCondLst>
                                  <p:childTnLst>
                                    <p:set>
                                      <p:cBhvr>
                                        <p:cTn id="89" dur="1" fill="hold">
                                          <p:stCondLst>
                                            <p:cond delay="0"/>
                                          </p:stCondLst>
                                        </p:cTn>
                                        <p:tgtEl>
                                          <p:spTgt spid="35">
                                            <p:txEl>
                                              <p:pRg st="0" end="0"/>
                                            </p:txEl>
                                          </p:spTgt>
                                        </p:tgtEl>
                                        <p:attrNameLst>
                                          <p:attrName>style.visibility</p:attrName>
                                        </p:attrNameLst>
                                      </p:cBhvr>
                                      <p:to>
                                        <p:strVal val="visible"/>
                                      </p:to>
                                    </p:set>
                                    <p:anim calcmode="lin" valueType="num">
                                      <p:cBhvr additive="base">
                                        <p:cTn id="90"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35">
                                            <p:txEl>
                                              <p:pRg st="0" end="0"/>
                                            </p:txEl>
                                          </p:spTgt>
                                        </p:tgtEl>
                                        <p:attrNameLst>
                                          <p:attrName>ppt_y</p:attrName>
                                        </p:attrNameLst>
                                      </p:cBhvr>
                                      <p:tavLst>
                                        <p:tav tm="0">
                                          <p:val>
                                            <p:strVal val="#ppt_y"/>
                                          </p:val>
                                        </p:tav>
                                        <p:tav tm="100000">
                                          <p:val>
                                            <p:strVal val="#ppt_y"/>
                                          </p:val>
                                        </p:tav>
                                      </p:tavLst>
                                    </p:anim>
                                  </p:childTnLst>
                                </p:cTn>
                              </p:par>
                            </p:childTnLst>
                          </p:cTn>
                        </p:par>
                        <p:par>
                          <p:cTn id="92" fill="hold">
                            <p:stCondLst>
                              <p:cond delay="4500"/>
                            </p:stCondLst>
                            <p:childTnLst>
                              <p:par>
                                <p:cTn id="93" presetID="10" presetClass="entr" presetSubtype="0" fill="hold" grpId="0" nodeType="afterEffect">
                                  <p:stCondLst>
                                    <p:cond delay="0"/>
                                  </p:stCondLst>
                                  <p:childTnLst>
                                    <p:set>
                                      <p:cBhvr>
                                        <p:cTn id="94" dur="1" fill="hold">
                                          <p:stCondLst>
                                            <p:cond delay="0"/>
                                          </p:stCondLst>
                                        </p:cTn>
                                        <p:tgtEl>
                                          <p:spTgt spid="36">
                                            <p:txEl>
                                              <p:pRg st="0" end="0"/>
                                            </p:txEl>
                                          </p:spTgt>
                                        </p:tgtEl>
                                        <p:attrNameLst>
                                          <p:attrName>style.visibility</p:attrName>
                                        </p:attrNameLst>
                                      </p:cBhvr>
                                      <p:to>
                                        <p:strVal val="visible"/>
                                      </p:to>
                                    </p:set>
                                    <p:animEffect transition="in" filter="fade">
                                      <p:cBhvr>
                                        <p:cTn id="95" dur="500"/>
                                        <p:tgtEl>
                                          <p:spTgt spid="36">
                                            <p:txEl>
                                              <p:pRg st="0" end="0"/>
                                            </p:txEl>
                                          </p:spTgt>
                                        </p:tgtEl>
                                      </p:cBhvr>
                                    </p:animEffect>
                                  </p:childTnLst>
                                </p:cTn>
                              </p:par>
                            </p:childTnLst>
                          </p:cTn>
                        </p:par>
                        <p:par>
                          <p:cTn id="96" fill="hold">
                            <p:stCondLst>
                              <p:cond delay="5000"/>
                            </p:stCondLst>
                            <p:childTnLst>
                              <p:par>
                                <p:cTn id="97" presetID="10" presetClass="entr" presetSubtype="0" fill="hold" grpId="0" nodeType="afterEffect">
                                  <p:stCondLst>
                                    <p:cond delay="0"/>
                                  </p:stCondLst>
                                  <p:childTnLst>
                                    <p:set>
                                      <p:cBhvr>
                                        <p:cTn id="98" dur="1" fill="hold">
                                          <p:stCondLst>
                                            <p:cond delay="0"/>
                                          </p:stCondLst>
                                        </p:cTn>
                                        <p:tgtEl>
                                          <p:spTgt spid="37">
                                            <p:txEl>
                                              <p:pRg st="0" end="0"/>
                                            </p:txEl>
                                          </p:spTgt>
                                        </p:tgtEl>
                                        <p:attrNameLst>
                                          <p:attrName>style.visibility</p:attrName>
                                        </p:attrNameLst>
                                      </p:cBhvr>
                                      <p:to>
                                        <p:strVal val="visible"/>
                                      </p:to>
                                    </p:set>
                                    <p:animEffect transition="in" filter="fade">
                                      <p:cBhvr>
                                        <p:cTn id="99"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5" grpId="0" animBg="1"/>
      <p:bldP spid="27" grpId="0" animBg="1"/>
      <p:bldP spid="28" grpId="0" build="p">
        <p:tmplLst>
          <p:tmpl lvl="1">
            <p:tnLst>
              <p:par>
                <p:cTn presetID="2" presetClass="entr" presetSubtype="8"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0-#ppt_w/2"/>
                          </p:val>
                        </p:tav>
                        <p:tav tm="100000">
                          <p:val>
                            <p:strVal val="#ppt_x"/>
                          </p:val>
                        </p:tav>
                      </p:tavLst>
                    </p:anim>
                    <p:anim calcmode="lin" valueType="num">
                      <p:cBhvr additive="base">
                        <p:cTn dur="500" fill="hold"/>
                        <p:tgtEl>
                          <p:spTgt spid="28"/>
                        </p:tgtEl>
                        <p:attrNameLst>
                          <p:attrName>ppt_y</p:attrName>
                        </p:attrNameLst>
                      </p:cBhvr>
                      <p:tavLst>
                        <p:tav tm="0">
                          <p:val>
                            <p:strVal val="#ppt_y"/>
                          </p:val>
                        </p:tav>
                        <p:tav tm="100000">
                          <p:val>
                            <p:strVal val="#ppt_y"/>
                          </p:val>
                        </p:tav>
                      </p:tavLst>
                    </p:anim>
                  </p:childTnLst>
                </p:cTn>
              </p:par>
            </p:tnLst>
          </p:tmpl>
        </p:tmplLst>
      </p:bldP>
      <p:bldP spid="29" grpId="0" build="p">
        <p:tmplLst>
          <p:tmpl lvl="1">
            <p:tnLst>
              <p:par>
                <p:cTn presetID="2" presetClass="entr" presetSubtype="8"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0-#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P spid="30" grpId="0" build="p">
        <p:tmplLst>
          <p:tmpl lvl="1">
            <p:tnLst>
              <p:par>
                <p:cTn presetID="2" presetClass="entr" presetSubtype="2"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1+#ppt_w/2"/>
                          </p:val>
                        </p:tav>
                        <p:tav tm="100000">
                          <p:val>
                            <p:strVal val="#ppt_x"/>
                          </p:val>
                        </p:tav>
                      </p:tavLst>
                    </p:anim>
                    <p:anim calcmode="lin" valueType="num">
                      <p:cBhvr additive="base">
                        <p:cTn dur="500" fill="hold"/>
                        <p:tgtEl>
                          <p:spTgt spid="30"/>
                        </p:tgtEl>
                        <p:attrNameLst>
                          <p:attrName>ppt_y</p:attrName>
                        </p:attrNameLst>
                      </p:cBhvr>
                      <p:tavLst>
                        <p:tav tm="0">
                          <p:val>
                            <p:strVal val="#ppt_y"/>
                          </p:val>
                        </p:tav>
                        <p:tav tm="100000">
                          <p:val>
                            <p:strVal val="#ppt_y"/>
                          </p:val>
                        </p:tav>
                      </p:tavLst>
                    </p:anim>
                  </p:childTnLst>
                </p:cTn>
              </p:par>
            </p:tnLst>
          </p:tmpl>
        </p:tmplLst>
      </p:bldP>
      <p:bldP spid="31" grpId="0" build="p">
        <p:tmplLst>
          <p:tmpl lvl="1">
            <p:tnLst>
              <p:par>
                <p:cTn presetID="2" presetClass="entr" presetSubtype="2"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0-#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build="p">
        <p:tmplLst>
          <p:tmpl lvl="1">
            <p:tnLst>
              <p:par>
                <p:cTn presetID="2" presetClass="entr" presetSubtype="8"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0-#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4" grpId="0" build="p">
        <p:tmplLst>
          <p:tmpl lvl="1">
            <p:tnLst>
              <p:par>
                <p:cTn presetID="2" presetClass="entr" presetSubtype="2"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1+#ppt_w/2"/>
                          </p:val>
                        </p:tav>
                        <p:tav tm="100000">
                          <p:val>
                            <p:strVal val="#ppt_x"/>
                          </p:val>
                        </p:tav>
                      </p:tavLst>
                    </p:anim>
                    <p:anim calcmode="lin" valueType="num">
                      <p:cBhvr additive="base">
                        <p:cTn dur="500" fill="hold"/>
                        <p:tgtEl>
                          <p:spTgt spid="34"/>
                        </p:tgtEl>
                        <p:attrNameLst>
                          <p:attrName>ppt_y</p:attrName>
                        </p:attrNameLst>
                      </p:cBhvr>
                      <p:tavLst>
                        <p:tav tm="0">
                          <p:val>
                            <p:strVal val="#ppt_y"/>
                          </p:val>
                        </p:tav>
                        <p:tav tm="100000">
                          <p:val>
                            <p:strVal val="#ppt_y"/>
                          </p:val>
                        </p:tav>
                      </p:tavLst>
                    </p:anim>
                  </p:childTnLst>
                </p:cTn>
              </p:par>
            </p:tnLst>
          </p:tmpl>
        </p:tmplLst>
      </p:bldP>
      <p:bldP spid="35" grpId="0" build="p">
        <p:tmplLst>
          <p:tmpl lvl="1">
            <p:tnLst>
              <p:par>
                <p:cTn presetID="2" presetClass="entr" presetSubtype="2"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1+#ppt_w/2"/>
                          </p:val>
                        </p:tav>
                        <p:tav tm="100000">
                          <p:val>
                            <p:strVal val="#ppt_x"/>
                          </p:val>
                        </p:tav>
                      </p:tavLst>
                    </p:anim>
                    <p:anim calcmode="lin" valueType="num">
                      <p:cBhvr additive="base">
                        <p:cTn dur="500" fill="hold"/>
                        <p:tgtEl>
                          <p:spTgt spid="35"/>
                        </p:tgtEl>
                        <p:attrNameLst>
                          <p:attrName>ppt_y</p:attrName>
                        </p:attrNameLst>
                      </p:cBhvr>
                      <p:tavLst>
                        <p:tav tm="0">
                          <p:val>
                            <p:strVal val="#ppt_y"/>
                          </p:val>
                        </p:tav>
                        <p:tav tm="100000">
                          <p:val>
                            <p:strVal val="#ppt_y"/>
                          </p:val>
                        </p:tav>
                      </p:tavLst>
                    </p:anim>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3" name="テキスト ボックス 2"/>
          <p:cNvSpPr txBox="1"/>
          <p:nvPr userDrawn="1"/>
        </p:nvSpPr>
        <p:spPr>
          <a:xfrm>
            <a:off x="177064" y="2216293"/>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1</a:t>
            </a:r>
            <a:endParaRPr lang="en-US" sz="20000" dirty="0">
              <a:solidFill>
                <a:schemeClr val="tx1">
                  <a:lumMod val="50000"/>
                  <a:lumOff val="50000"/>
                </a:schemeClr>
              </a:solidFill>
              <a:latin typeface="+mj-lt"/>
            </a:endParaRPr>
          </a:p>
        </p:txBody>
      </p:sp>
      <p:sp>
        <p:nvSpPr>
          <p:cNvPr id="38" name="テキスト ボックス 37"/>
          <p:cNvSpPr txBox="1"/>
          <p:nvPr userDrawn="1"/>
        </p:nvSpPr>
        <p:spPr>
          <a:xfrm>
            <a:off x="5935690" y="2226778"/>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2</a:t>
            </a:r>
            <a:endParaRPr lang="en-US" sz="20000" dirty="0">
              <a:solidFill>
                <a:schemeClr val="tx1">
                  <a:lumMod val="50000"/>
                  <a:lumOff val="50000"/>
                </a:schemeClr>
              </a:solidFill>
              <a:latin typeface="+mj-lt"/>
            </a:endParaRPr>
          </a:p>
        </p:txBody>
      </p:sp>
      <p:sp>
        <p:nvSpPr>
          <p:cNvPr id="39" name="テキスト ボックス 38"/>
          <p:cNvSpPr txBox="1"/>
          <p:nvPr userDrawn="1"/>
        </p:nvSpPr>
        <p:spPr>
          <a:xfrm>
            <a:off x="11905584" y="2368692"/>
            <a:ext cx="1544012" cy="3170099"/>
          </a:xfrm>
          <a:prstGeom prst="rect">
            <a:avLst/>
          </a:prstGeom>
          <a:noFill/>
        </p:spPr>
        <p:txBody>
          <a:bodyPr wrap="none" rtlCol="0">
            <a:spAutoFit/>
          </a:bodyPr>
          <a:lstStyle/>
          <a:p>
            <a:r>
              <a:rPr lang="en-US" sz="20000" dirty="0" smtClean="0">
                <a:solidFill>
                  <a:schemeClr val="tx1">
                    <a:lumMod val="50000"/>
                    <a:lumOff val="50000"/>
                  </a:schemeClr>
                </a:solidFill>
                <a:latin typeface="+mj-lt"/>
              </a:rPr>
              <a:t>3</a:t>
            </a:r>
            <a:endParaRPr lang="en-US" sz="20000" dirty="0">
              <a:solidFill>
                <a:schemeClr val="tx1">
                  <a:lumMod val="50000"/>
                  <a:lumOff val="50000"/>
                </a:schemeClr>
              </a:solidFill>
              <a:latin typeface="+mj-lt"/>
            </a:endParaRPr>
          </a:p>
        </p:txBody>
      </p:sp>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934891" y="3657607"/>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17" name="図 16"/>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38183" y="5175861"/>
            <a:ext cx="5198574" cy="421062"/>
          </a:xfrm>
          <a:prstGeom prst="rect">
            <a:avLst/>
          </a:prstGeom>
        </p:spPr>
      </p:pic>
      <p:pic>
        <p:nvPicPr>
          <p:cNvPr id="22" name="図 21"/>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5904019" y="5175861"/>
            <a:ext cx="5198574" cy="421062"/>
          </a:xfrm>
          <a:prstGeom prst="rect">
            <a:avLst/>
          </a:prstGeom>
        </p:spPr>
      </p:pic>
      <p:sp>
        <p:nvSpPr>
          <p:cNvPr id="23" name="正方形/長方形 22"/>
          <p:cNvSpPr>
            <a:spLocks/>
          </p:cNvSpPr>
          <p:nvPr userDrawn="1"/>
        </p:nvSpPr>
        <p:spPr>
          <a:xfrm>
            <a:off x="13030845" y="3657607"/>
            <a:ext cx="4401866" cy="1518254"/>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4" name="図 23"/>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1933863" y="5175861"/>
            <a:ext cx="5198574" cy="421062"/>
          </a:xfrm>
          <a:prstGeom prst="rect">
            <a:avLst/>
          </a:prstGeom>
        </p:spPr>
      </p:pic>
      <p:sp>
        <p:nvSpPr>
          <p:cNvPr id="27" name="正方形/長方形 26"/>
          <p:cNvSpPr>
            <a:spLocks/>
          </p:cNvSpPr>
          <p:nvPr userDrawn="1"/>
        </p:nvSpPr>
        <p:spPr>
          <a:xfrm>
            <a:off x="6977818" y="3657607"/>
            <a:ext cx="4401866" cy="1518254"/>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1000270"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7043101"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13142710" y="4073351"/>
            <a:ext cx="4178136"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4000" baseline="0">
                <a:solidFill>
                  <a:schemeClr val="bg1">
                    <a:lumMod val="10000"/>
                    <a:lumOff val="90000"/>
                  </a:schemeClr>
                </a:solidFill>
                <a:latin typeface="+mj-lt"/>
              </a:defRPr>
            </a:lvl1pPr>
          </a:lstStyle>
          <a:p>
            <a:pPr lvl="0"/>
            <a:r>
              <a:rPr lang="en-US" dirty="0" smtClean="0"/>
              <a:t>Text Here</a:t>
            </a:r>
            <a:endParaRPr lang="en-US" dirty="0"/>
          </a:p>
        </p:txBody>
      </p:sp>
      <p:sp>
        <p:nvSpPr>
          <p:cNvPr id="32" name="テキスト プレースホルダー 11"/>
          <p:cNvSpPr>
            <a:spLocks noGrp="1"/>
          </p:cNvSpPr>
          <p:nvPr>
            <p:ph type="body" sz="quarter" idx="19" hasCustomPrompt="1"/>
          </p:nvPr>
        </p:nvSpPr>
        <p:spPr>
          <a:xfrm>
            <a:off x="904764" y="5264819"/>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6947691" y="5272845"/>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13030845" y="5272845"/>
            <a:ext cx="4401866" cy="344685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212266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anim calcmode="lin" valueType="num">
                                      <p:cBhvr additive="base">
                                        <p:cTn id="27"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grpId="0" nodeType="afterEffect">
                                  <p:stCondLst>
                                    <p:cond delay="0"/>
                                  </p:stCondLst>
                                  <p:childTnLst>
                                    <p:set>
                                      <p:cBhvr>
                                        <p:cTn id="35" dur="1" fill="hold">
                                          <p:stCondLst>
                                            <p:cond delay="0"/>
                                          </p:stCondLst>
                                        </p:cTn>
                                        <p:tgtEl>
                                          <p:spTgt spid="32">
                                            <p:txEl>
                                              <p:pRg st="0" end="0"/>
                                            </p:txEl>
                                          </p:spTgt>
                                        </p:tgtEl>
                                        <p:attrNameLst>
                                          <p:attrName>style.visibility</p:attrName>
                                        </p:attrNameLst>
                                      </p:cBhvr>
                                      <p:to>
                                        <p:strVal val="visible"/>
                                      </p:to>
                                    </p:set>
                                    <p:anim calcmode="lin" valueType="num">
                                      <p:cBhvr additive="base">
                                        <p:cTn id="3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1500"/>
                            </p:stCondLst>
                            <p:childTnLst>
                              <p:par>
                                <p:cTn id="39" presetID="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9">
                                            <p:txEl>
                                              <p:pRg st="0" end="0"/>
                                            </p:txEl>
                                          </p:spTgt>
                                        </p:tgtEl>
                                        <p:attrNameLst>
                                          <p:attrName>style.visibility</p:attrName>
                                        </p:attrNameLst>
                                      </p:cBhvr>
                                      <p:to>
                                        <p:strVal val="visible"/>
                                      </p:to>
                                    </p:set>
                                    <p:anim calcmode="lin" valueType="num">
                                      <p:cBhvr additive="base">
                                        <p:cTn id="45"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 calcmode="lin" valueType="num">
                                      <p:cBhvr additive="base">
                                        <p:cTn id="5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xEl>
                                              <p:pRg st="0" end="0"/>
                                            </p:txEl>
                                          </p:spTgt>
                                        </p:tgtEl>
                                        <p:attrNameLst>
                                          <p:attrName>style.visibility</p:attrName>
                                        </p:attrNameLst>
                                      </p:cBhvr>
                                      <p:to>
                                        <p:strVal val="visible"/>
                                      </p:to>
                                    </p:set>
                                    <p:anim calcmode="lin" valueType="num">
                                      <p:cBhvr additive="base">
                                        <p:cTn id="6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3000"/>
                            </p:stCondLst>
                            <p:childTnLst>
                              <p:par>
                                <p:cTn id="70" presetID="2" presetClass="entr" presetSubtype="4" fill="hold" grpId="0" nodeType="afterEffect">
                                  <p:stCondLst>
                                    <p:cond delay="0"/>
                                  </p:stCondLst>
                                  <p:childTnLst>
                                    <p:set>
                                      <p:cBhvr>
                                        <p:cTn id="71" dur="1" fill="hold">
                                          <p:stCondLst>
                                            <p:cond delay="0"/>
                                          </p:stCondLst>
                                        </p:cTn>
                                        <p:tgtEl>
                                          <p:spTgt spid="35">
                                            <p:txEl>
                                              <p:pRg st="0" end="0"/>
                                            </p:txEl>
                                          </p:spTgt>
                                        </p:tgtEl>
                                        <p:attrNameLst>
                                          <p:attrName>style.visibility</p:attrName>
                                        </p:attrNameLst>
                                      </p:cBhvr>
                                      <p:to>
                                        <p:strVal val="visible"/>
                                      </p:to>
                                    </p:set>
                                    <p:anim calcmode="lin" valueType="num">
                                      <p:cBhvr additive="base">
                                        <p:cTn id="7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2"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1+#ppt_w/2"/>
                                          </p:val>
                                        </p:tav>
                                        <p:tav tm="100000">
                                          <p:val>
                                            <p:strVal val="#ppt_x"/>
                                          </p:val>
                                        </p:tav>
                                      </p:tavLst>
                                    </p:anim>
                                    <p:anim calcmode="lin" valueType="num">
                                      <p:cBhvr additive="base">
                                        <p:cTn id="78" dur="500" fill="hold"/>
                                        <p:tgtEl>
                                          <p:spTgt spid="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additive="base">
                                        <p:cTn id="81" dur="500" fill="hold"/>
                                        <p:tgtEl>
                                          <p:spTgt spid="38"/>
                                        </p:tgtEl>
                                        <p:attrNameLst>
                                          <p:attrName>ppt_x</p:attrName>
                                        </p:attrNameLst>
                                      </p:cBhvr>
                                      <p:tavLst>
                                        <p:tav tm="0">
                                          <p:val>
                                            <p:strVal val="1+#ppt_w/2"/>
                                          </p:val>
                                        </p:tav>
                                        <p:tav tm="100000">
                                          <p:val>
                                            <p:strVal val="#ppt_x"/>
                                          </p:val>
                                        </p:tav>
                                      </p:tavLst>
                                    </p:anim>
                                    <p:anim calcmode="lin" valueType="num">
                                      <p:cBhvr additive="base">
                                        <p:cTn id="82" dur="500" fill="hold"/>
                                        <p:tgtEl>
                                          <p:spTgt spid="3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1+#ppt_w/2"/>
                                          </p:val>
                                        </p:tav>
                                        <p:tav tm="100000">
                                          <p:val>
                                            <p:strVal val="#ppt_x"/>
                                          </p:val>
                                        </p:tav>
                                      </p:tavLst>
                                    </p:anim>
                                    <p:anim calcmode="lin" valueType="num">
                                      <p:cBhvr additive="base">
                                        <p:cTn id="8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8" grpId="0"/>
      <p:bldP spid="39" grpId="0"/>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7" grpId="0" animBg="1"/>
      <p:bldP spid="28" grpId="0" build="p">
        <p:tmplLst>
          <p:tmpl lvl="1">
            <p:tnLst>
              <p:par>
                <p:cTn presetID="2" presetClass="entr" presetSubtype="4"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Item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934891" y="2656704"/>
            <a:ext cx="4401866"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17" name="図 16"/>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38183" y="3415832"/>
            <a:ext cx="5198574" cy="421062"/>
          </a:xfrm>
          <a:prstGeom prst="rect">
            <a:avLst/>
          </a:prstGeom>
        </p:spPr>
      </p:pic>
      <p:pic>
        <p:nvPicPr>
          <p:cNvPr id="22" name="図 21"/>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6168723" y="3415832"/>
            <a:ext cx="5198574" cy="421062"/>
          </a:xfrm>
          <a:prstGeom prst="rect">
            <a:avLst/>
          </a:prstGeom>
        </p:spPr>
      </p:pic>
      <p:sp>
        <p:nvSpPr>
          <p:cNvPr id="23" name="正方形/長方形 22"/>
          <p:cNvSpPr>
            <a:spLocks/>
          </p:cNvSpPr>
          <p:nvPr userDrawn="1"/>
        </p:nvSpPr>
        <p:spPr>
          <a:xfrm>
            <a:off x="13030845" y="2656704"/>
            <a:ext cx="4401866"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4" name="図 23"/>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2222631" y="3415832"/>
            <a:ext cx="5198574" cy="421062"/>
          </a:xfrm>
          <a:prstGeom prst="rect">
            <a:avLst/>
          </a:prstGeom>
        </p:spPr>
      </p:pic>
      <p:sp>
        <p:nvSpPr>
          <p:cNvPr id="27" name="正方形/長方形 26"/>
          <p:cNvSpPr>
            <a:spLocks/>
          </p:cNvSpPr>
          <p:nvPr userDrawn="1"/>
        </p:nvSpPr>
        <p:spPr>
          <a:xfrm>
            <a:off x="6977818" y="2656704"/>
            <a:ext cx="4401866" cy="759127"/>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1000270" y="2692884"/>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7043101" y="2692884"/>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13142710" y="2692884"/>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2" name="テキスト プレースホルダー 11"/>
          <p:cNvSpPr>
            <a:spLocks noGrp="1"/>
          </p:cNvSpPr>
          <p:nvPr>
            <p:ph type="body" sz="quarter" idx="19" hasCustomPrompt="1"/>
          </p:nvPr>
        </p:nvSpPr>
        <p:spPr>
          <a:xfrm>
            <a:off x="904764" y="3504791"/>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6947691" y="3512817"/>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13030845" y="3512817"/>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25" name="正方形/長方形 24"/>
          <p:cNvSpPr>
            <a:spLocks/>
          </p:cNvSpPr>
          <p:nvPr userDrawn="1"/>
        </p:nvSpPr>
        <p:spPr>
          <a:xfrm>
            <a:off x="934891" y="5973409"/>
            <a:ext cx="4401866" cy="759127"/>
          </a:xfrm>
          <a:prstGeom prst="rect">
            <a:avLst/>
          </a:prstGeom>
          <a:gradFill flip="none" rotWithShape="1">
            <a:gsLst>
              <a:gs pos="0">
                <a:schemeClr val="bg1">
                  <a:lumMod val="90000"/>
                  <a:lumOff val="10000"/>
                </a:schemeClr>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26" name="図 25"/>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6168723" y="6732537"/>
            <a:ext cx="5198574" cy="421062"/>
          </a:xfrm>
          <a:prstGeom prst="rect">
            <a:avLst/>
          </a:prstGeom>
        </p:spPr>
      </p:pic>
      <p:sp>
        <p:nvSpPr>
          <p:cNvPr id="30" name="正方形/長方形 29"/>
          <p:cNvSpPr>
            <a:spLocks/>
          </p:cNvSpPr>
          <p:nvPr userDrawn="1"/>
        </p:nvSpPr>
        <p:spPr>
          <a:xfrm>
            <a:off x="13030845" y="5973409"/>
            <a:ext cx="4401866" cy="759127"/>
          </a:xfrm>
          <a:prstGeom prst="rect">
            <a:avLst/>
          </a:prstGeom>
          <a:gradFill flip="none" rotWithShape="1">
            <a:gsLst>
              <a:gs pos="0">
                <a:schemeClr val="bg1">
                  <a:lumMod val="90000"/>
                  <a:lumOff val="10000"/>
                </a:schemeClr>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pic>
        <p:nvPicPr>
          <p:cNvPr id="34" name="図 33"/>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2222631" y="6732537"/>
            <a:ext cx="5198574" cy="421062"/>
          </a:xfrm>
          <a:prstGeom prst="rect">
            <a:avLst/>
          </a:prstGeom>
        </p:spPr>
      </p:pic>
      <p:sp>
        <p:nvSpPr>
          <p:cNvPr id="36" name="正方形/長方形 35"/>
          <p:cNvSpPr>
            <a:spLocks/>
          </p:cNvSpPr>
          <p:nvPr userDrawn="1"/>
        </p:nvSpPr>
        <p:spPr>
          <a:xfrm>
            <a:off x="6977818" y="5973409"/>
            <a:ext cx="4401866" cy="759127"/>
          </a:xfrm>
          <a:prstGeom prst="rect">
            <a:avLst/>
          </a:prstGeom>
          <a:gradFill flip="none" rotWithShape="1">
            <a:gsLst>
              <a:gs pos="0">
                <a:schemeClr val="accent1">
                  <a:lumMod val="50000"/>
                </a:schemeClr>
              </a:gs>
              <a:gs pos="50000">
                <a:schemeClr val="accent1"/>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37" name="テキスト プレースホルダー 11"/>
          <p:cNvSpPr>
            <a:spLocks noGrp="1"/>
          </p:cNvSpPr>
          <p:nvPr>
            <p:ph type="body" sz="quarter" idx="23" hasCustomPrompt="1"/>
          </p:nvPr>
        </p:nvSpPr>
        <p:spPr>
          <a:xfrm>
            <a:off x="1000270" y="6009589"/>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40" name="テキスト プレースホルダー 11"/>
          <p:cNvSpPr>
            <a:spLocks noGrp="1"/>
          </p:cNvSpPr>
          <p:nvPr>
            <p:ph type="body" sz="quarter" idx="24" hasCustomPrompt="1"/>
          </p:nvPr>
        </p:nvSpPr>
        <p:spPr>
          <a:xfrm>
            <a:off x="7043101" y="6009589"/>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41" name="テキスト プレースホルダー 11"/>
          <p:cNvSpPr>
            <a:spLocks noGrp="1"/>
          </p:cNvSpPr>
          <p:nvPr>
            <p:ph type="body" sz="quarter" idx="25" hasCustomPrompt="1"/>
          </p:nvPr>
        </p:nvSpPr>
        <p:spPr>
          <a:xfrm>
            <a:off x="13142710" y="6009589"/>
            <a:ext cx="4178136" cy="686765"/>
          </a:xfrm>
        </p:spPr>
        <p:txBody>
          <a:bodyPr anchor="ctr">
            <a:no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42" name="テキスト プレースホルダー 11"/>
          <p:cNvSpPr>
            <a:spLocks noGrp="1"/>
          </p:cNvSpPr>
          <p:nvPr>
            <p:ph type="body" sz="quarter" idx="26" hasCustomPrompt="1"/>
          </p:nvPr>
        </p:nvSpPr>
        <p:spPr>
          <a:xfrm>
            <a:off x="904764" y="6821496"/>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43" name="テキスト プレースホルダー 11"/>
          <p:cNvSpPr>
            <a:spLocks noGrp="1"/>
          </p:cNvSpPr>
          <p:nvPr>
            <p:ph type="body" sz="quarter" idx="27" hasCustomPrompt="1"/>
          </p:nvPr>
        </p:nvSpPr>
        <p:spPr>
          <a:xfrm>
            <a:off x="6947691" y="6829522"/>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sp>
        <p:nvSpPr>
          <p:cNvPr id="44" name="テキスト プレースホルダー 11"/>
          <p:cNvSpPr>
            <a:spLocks noGrp="1"/>
          </p:cNvSpPr>
          <p:nvPr>
            <p:ph type="body" sz="quarter" idx="28" hasCustomPrompt="1"/>
          </p:nvPr>
        </p:nvSpPr>
        <p:spPr>
          <a:xfrm>
            <a:off x="13030845" y="6829522"/>
            <a:ext cx="4401866" cy="2122570"/>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400" baseline="0">
                <a:solidFill>
                  <a:schemeClr val="bg1">
                    <a:lumMod val="90000"/>
                    <a:lumOff val="10000"/>
                  </a:schemeClr>
                </a:solidFill>
              </a:defRPr>
            </a:lvl1pPr>
          </a:lstStyle>
          <a:p>
            <a:pPr lvl="0"/>
            <a:r>
              <a:rPr lang="en-US" dirty="0" smtClean="0"/>
              <a:t>Text Here</a:t>
            </a:r>
            <a:endParaRPr lang="en-US" dirty="0"/>
          </a:p>
        </p:txBody>
      </p:sp>
      <p:pic>
        <p:nvPicPr>
          <p:cNvPr id="45" name="図 44"/>
          <p:cNvPicPr>
            <a:picLocks noChangeAspect="1"/>
          </p:cNvPicPr>
          <p:nvPr userDrawn="1"/>
        </p:nvPicPr>
        <p:blipFill rotWithShape="1">
          <a:blip r:embed="rId5" cstate="print">
            <a:extLst>
              <a:ext uri="{28A0092B-C50C-407E-A947-70E740481C1C}">
                <a14:useLocalDpi xmlns="" xmlns:a14="http://schemas.microsoft.com/office/drawing/2010/main" val="0"/>
              </a:ext>
            </a:extLst>
          </a:blip>
          <a:srcRect l="26741"/>
          <a:stretch/>
        </p:blipFill>
        <p:spPr>
          <a:xfrm>
            <a:off x="138183" y="6732536"/>
            <a:ext cx="5198574" cy="421062"/>
          </a:xfrm>
          <a:prstGeom prst="rect">
            <a:avLst/>
          </a:prstGeom>
        </p:spPr>
      </p:pic>
    </p:spTree>
    <p:extLst>
      <p:ext uri="{BB962C8B-B14F-4D97-AF65-F5344CB8AC3E}">
        <p14:creationId xmlns="" xmlns:p14="http://schemas.microsoft.com/office/powerpoint/2010/main" val="91213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26" dur="500"/>
                                        <p:tgtEl>
                                          <p:spTgt spid="28">
                                            <p:txEl>
                                              <p:pRg st="0" end="0"/>
                                            </p:txEl>
                                          </p:spTgt>
                                        </p:tgtEl>
                                      </p:cBhvr>
                                    </p:animEffect>
                                  </p:childTnLst>
                                </p:cTn>
                              </p:par>
                              <p:par>
                                <p:cTn id="27" presetID="14" presetClass="entr" presetSubtype="1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32">
                                            <p:txEl>
                                              <p:pRg st="0" end="0"/>
                                            </p:txEl>
                                          </p:spTgt>
                                        </p:tgtEl>
                                        <p:attrNameLst>
                                          <p:attrName>style.visibility</p:attrName>
                                        </p:attrNameLst>
                                      </p:cBhvr>
                                      <p:to>
                                        <p:strVal val="visible"/>
                                      </p:to>
                                    </p:set>
                                    <p:animEffect transition="in" filter="randombar(horizontal)">
                                      <p:cBhvr>
                                        <p:cTn id="33" dur="500"/>
                                        <p:tgtEl>
                                          <p:spTgt spid="32">
                                            <p:txEl>
                                              <p:pRg st="0" end="0"/>
                                            </p:txEl>
                                          </p:spTgt>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randombar(horizontal)">
                                      <p:cBhvr>
                                        <p:cTn id="40" dur="500"/>
                                        <p:tgtEl>
                                          <p:spTgt spid="29">
                                            <p:txEl>
                                              <p:pRg st="0" end="0"/>
                                            </p:txEl>
                                          </p:spTgt>
                                        </p:tgtEl>
                                      </p:cBhvr>
                                    </p:animEffect>
                                  </p:childTnLst>
                                </p:cTn>
                              </p:par>
                              <p:par>
                                <p:cTn id="41" presetID="14" presetClass="entr" presetSubtype="1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childTnLst>
                          </p:cTn>
                        </p:par>
                        <p:par>
                          <p:cTn id="44" fill="hold">
                            <p:stCondLst>
                              <p:cond delay="2000"/>
                            </p:stCondLst>
                            <p:childTnLst>
                              <p:par>
                                <p:cTn id="45" presetID="14" presetClass="entr" presetSubtype="10"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Effect transition="in" filter="randombar(horizontal)">
                                      <p:cBhvr>
                                        <p:cTn id="47" dur="500"/>
                                        <p:tgtEl>
                                          <p:spTgt spid="33">
                                            <p:txEl>
                                              <p:pRg st="0" end="0"/>
                                            </p:txEl>
                                          </p:spTgt>
                                        </p:tgtEl>
                                      </p:cBhvr>
                                    </p:animEffect>
                                  </p:childTnLst>
                                </p:cTn>
                              </p:par>
                            </p:childTnLst>
                          </p:cTn>
                        </p:par>
                        <p:par>
                          <p:cTn id="48" fill="hold">
                            <p:stCondLst>
                              <p:cond delay="2500"/>
                            </p:stCondLst>
                            <p:childTnLst>
                              <p:par>
                                <p:cTn id="49" presetID="14" presetClass="entr" presetSubtype="1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horizontal)">
                                      <p:cBhvr>
                                        <p:cTn id="51" dur="500"/>
                                        <p:tgtEl>
                                          <p:spTgt spid="2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54" dur="500"/>
                                        <p:tgtEl>
                                          <p:spTgt spid="31">
                                            <p:txEl>
                                              <p:pRg st="0" end="0"/>
                                            </p:txEl>
                                          </p:spTgt>
                                        </p:tgtEl>
                                      </p:cBhvr>
                                    </p:animEffect>
                                  </p:childTnLst>
                                </p:cTn>
                              </p:par>
                              <p:par>
                                <p:cTn id="55" presetID="14" presetClass="entr" presetSubtype="10"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randombar(horizontal)">
                                      <p:cBhvr>
                                        <p:cTn id="57" dur="500"/>
                                        <p:tgtEl>
                                          <p:spTgt spid="24"/>
                                        </p:tgtEl>
                                      </p:cBhvr>
                                    </p:animEffect>
                                  </p:childTnLst>
                                </p:cTn>
                              </p:par>
                            </p:childTnLst>
                          </p:cTn>
                        </p:par>
                        <p:par>
                          <p:cTn id="58" fill="hold">
                            <p:stCondLst>
                              <p:cond delay="3000"/>
                            </p:stCondLst>
                            <p:childTnLst>
                              <p:par>
                                <p:cTn id="59" presetID="14" presetClass="entr" presetSubtype="10" fill="hold" grpId="0" nodeType="afterEffect">
                                  <p:stCondLst>
                                    <p:cond delay="0"/>
                                  </p:stCondLst>
                                  <p:childTnLst>
                                    <p:set>
                                      <p:cBhvr>
                                        <p:cTn id="60" dur="1" fill="hold">
                                          <p:stCondLst>
                                            <p:cond delay="0"/>
                                          </p:stCondLst>
                                        </p:cTn>
                                        <p:tgtEl>
                                          <p:spTgt spid="35">
                                            <p:txEl>
                                              <p:pRg st="0" end="0"/>
                                            </p:txEl>
                                          </p:spTgt>
                                        </p:tgtEl>
                                        <p:attrNameLst>
                                          <p:attrName>style.visibility</p:attrName>
                                        </p:attrNameLst>
                                      </p:cBhvr>
                                      <p:to>
                                        <p:strVal val="visible"/>
                                      </p:to>
                                    </p:set>
                                    <p:animEffect transition="in" filter="randombar(horizontal)">
                                      <p:cBhvr>
                                        <p:cTn id="61" dur="500"/>
                                        <p:tgtEl>
                                          <p:spTgt spid="35">
                                            <p:txEl>
                                              <p:pRg st="0" end="0"/>
                                            </p:txEl>
                                          </p:spTgt>
                                        </p:tgtEl>
                                      </p:cBhvr>
                                    </p:animEffect>
                                  </p:childTnLst>
                                </p:cTn>
                              </p:par>
                            </p:childTnLst>
                          </p:cTn>
                        </p:par>
                        <p:par>
                          <p:cTn id="62" fill="hold">
                            <p:stCondLst>
                              <p:cond delay="3500"/>
                            </p:stCondLst>
                            <p:childTnLst>
                              <p:par>
                                <p:cTn id="63" presetID="14" presetClass="entr" presetSubtype="1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randombar(horizontal)">
                                      <p:cBhvr>
                                        <p:cTn id="65" dur="500"/>
                                        <p:tgtEl>
                                          <p:spTgt spid="25"/>
                                        </p:tgtEl>
                                      </p:cBhvr>
                                    </p:animEffect>
                                  </p:childTnLst>
                                </p:cTn>
                              </p:par>
                              <p:par>
                                <p:cTn id="66" presetID="14" presetClass="entr" presetSubtype="10" fill="hold"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randombar(horizontal)">
                                      <p:cBhvr>
                                        <p:cTn id="68" dur="500"/>
                                        <p:tgtEl>
                                          <p:spTgt spid="45"/>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randombar(horizontal)">
                                      <p:cBhvr>
                                        <p:cTn id="71" dur="500"/>
                                        <p:tgtEl>
                                          <p:spTgt spid="37">
                                            <p:txEl>
                                              <p:pRg st="0" end="0"/>
                                            </p:txEl>
                                          </p:spTgt>
                                        </p:tgtEl>
                                      </p:cBhvr>
                                    </p:animEffect>
                                  </p:childTnLst>
                                </p:cTn>
                              </p:par>
                            </p:childTnLst>
                          </p:cTn>
                        </p:par>
                        <p:par>
                          <p:cTn id="72" fill="hold">
                            <p:stCondLst>
                              <p:cond delay="4000"/>
                            </p:stCondLst>
                            <p:childTnLst>
                              <p:par>
                                <p:cTn id="73" presetID="14" presetClass="entr" presetSubtype="10" fill="hold" grpId="0" nodeType="afterEffect">
                                  <p:stCondLst>
                                    <p:cond delay="0"/>
                                  </p:stCondLst>
                                  <p:childTnLst>
                                    <p:set>
                                      <p:cBhvr>
                                        <p:cTn id="74" dur="1" fill="hold">
                                          <p:stCondLst>
                                            <p:cond delay="0"/>
                                          </p:stCondLst>
                                        </p:cTn>
                                        <p:tgtEl>
                                          <p:spTgt spid="42">
                                            <p:txEl>
                                              <p:pRg st="0" end="0"/>
                                            </p:txEl>
                                          </p:spTgt>
                                        </p:tgtEl>
                                        <p:attrNameLst>
                                          <p:attrName>style.visibility</p:attrName>
                                        </p:attrNameLst>
                                      </p:cBhvr>
                                      <p:to>
                                        <p:strVal val="visible"/>
                                      </p:to>
                                    </p:set>
                                    <p:animEffect transition="in" filter="randombar(horizontal)">
                                      <p:cBhvr>
                                        <p:cTn id="75" dur="500"/>
                                        <p:tgtEl>
                                          <p:spTgt spid="42">
                                            <p:txEl>
                                              <p:pRg st="0" end="0"/>
                                            </p:txEl>
                                          </p:spTgt>
                                        </p:tgtEl>
                                      </p:cBhvr>
                                    </p:animEffect>
                                  </p:childTnLst>
                                </p:cTn>
                              </p:par>
                            </p:childTnLst>
                          </p:cTn>
                        </p:par>
                        <p:par>
                          <p:cTn id="76" fill="hold">
                            <p:stCondLst>
                              <p:cond delay="4500"/>
                            </p:stCondLst>
                            <p:childTnLst>
                              <p:par>
                                <p:cTn id="77" presetID="14" presetClass="entr" presetSubtype="10"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randombar(horizontal)">
                                      <p:cBhvr>
                                        <p:cTn id="79" dur="500"/>
                                        <p:tgtEl>
                                          <p:spTgt spid="3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0">
                                            <p:txEl>
                                              <p:pRg st="0" end="0"/>
                                            </p:txEl>
                                          </p:spTgt>
                                        </p:tgtEl>
                                        <p:attrNameLst>
                                          <p:attrName>style.visibility</p:attrName>
                                        </p:attrNameLst>
                                      </p:cBhvr>
                                      <p:to>
                                        <p:strVal val="visible"/>
                                      </p:to>
                                    </p:set>
                                    <p:animEffect transition="in" filter="randombar(horizontal)">
                                      <p:cBhvr>
                                        <p:cTn id="82" dur="500"/>
                                        <p:tgtEl>
                                          <p:spTgt spid="40">
                                            <p:txEl>
                                              <p:pRg st="0" end="0"/>
                                            </p:txEl>
                                          </p:spTgt>
                                        </p:tgtEl>
                                      </p:cBhvr>
                                    </p:animEffect>
                                  </p:childTnLst>
                                </p:cTn>
                              </p:par>
                              <p:par>
                                <p:cTn id="83" presetID="14" presetClass="entr" presetSubtype="10"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randombar(horizontal)">
                                      <p:cBhvr>
                                        <p:cTn id="85" dur="500"/>
                                        <p:tgtEl>
                                          <p:spTgt spid="26"/>
                                        </p:tgtEl>
                                      </p:cBhvr>
                                    </p:animEffect>
                                  </p:childTnLst>
                                </p:cTn>
                              </p:par>
                            </p:childTnLst>
                          </p:cTn>
                        </p:par>
                        <p:par>
                          <p:cTn id="86" fill="hold">
                            <p:stCondLst>
                              <p:cond delay="5000"/>
                            </p:stCondLst>
                            <p:childTnLst>
                              <p:par>
                                <p:cTn id="87" presetID="14" presetClass="entr" presetSubtype="10" fill="hold" grpId="0" nodeType="afterEffect">
                                  <p:stCondLst>
                                    <p:cond delay="0"/>
                                  </p:stCondLst>
                                  <p:childTnLst>
                                    <p:set>
                                      <p:cBhvr>
                                        <p:cTn id="88" dur="1" fill="hold">
                                          <p:stCondLst>
                                            <p:cond delay="0"/>
                                          </p:stCondLst>
                                        </p:cTn>
                                        <p:tgtEl>
                                          <p:spTgt spid="43">
                                            <p:txEl>
                                              <p:pRg st="0" end="0"/>
                                            </p:txEl>
                                          </p:spTgt>
                                        </p:tgtEl>
                                        <p:attrNameLst>
                                          <p:attrName>style.visibility</p:attrName>
                                        </p:attrNameLst>
                                      </p:cBhvr>
                                      <p:to>
                                        <p:strVal val="visible"/>
                                      </p:to>
                                    </p:set>
                                    <p:animEffect transition="in" filter="randombar(horizontal)">
                                      <p:cBhvr>
                                        <p:cTn id="89" dur="500"/>
                                        <p:tgtEl>
                                          <p:spTgt spid="43">
                                            <p:txEl>
                                              <p:pRg st="0" end="0"/>
                                            </p:txEl>
                                          </p:spTgt>
                                        </p:tgtEl>
                                      </p:cBhvr>
                                    </p:animEffect>
                                  </p:childTnLst>
                                </p:cTn>
                              </p:par>
                            </p:childTnLst>
                          </p:cTn>
                        </p:par>
                        <p:par>
                          <p:cTn id="90" fill="hold">
                            <p:stCondLst>
                              <p:cond delay="5500"/>
                            </p:stCondLst>
                            <p:childTnLst>
                              <p:par>
                                <p:cTn id="91" presetID="14" presetClass="entr" presetSubtype="1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randombar(horizontal)">
                                      <p:cBhvr>
                                        <p:cTn id="93" dur="500"/>
                                        <p:tgtEl>
                                          <p:spTgt spid="3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41">
                                            <p:txEl>
                                              <p:pRg st="0" end="0"/>
                                            </p:txEl>
                                          </p:spTgt>
                                        </p:tgtEl>
                                        <p:attrNameLst>
                                          <p:attrName>style.visibility</p:attrName>
                                        </p:attrNameLst>
                                      </p:cBhvr>
                                      <p:to>
                                        <p:strVal val="visible"/>
                                      </p:to>
                                    </p:set>
                                    <p:animEffect transition="in" filter="randombar(horizontal)">
                                      <p:cBhvr>
                                        <p:cTn id="96" dur="500"/>
                                        <p:tgtEl>
                                          <p:spTgt spid="41">
                                            <p:txEl>
                                              <p:pRg st="0" end="0"/>
                                            </p:txEl>
                                          </p:spTgt>
                                        </p:tgtEl>
                                      </p:cBhvr>
                                    </p:animEffect>
                                  </p:childTnLst>
                                </p:cTn>
                              </p:par>
                              <p:par>
                                <p:cTn id="97" presetID="14" presetClass="entr" presetSubtype="10" fill="hold" nodeType="with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randombar(horizontal)">
                                      <p:cBhvr>
                                        <p:cTn id="99" dur="500"/>
                                        <p:tgtEl>
                                          <p:spTgt spid="34"/>
                                        </p:tgtEl>
                                      </p:cBhvr>
                                    </p:animEffect>
                                  </p:childTnLst>
                                </p:cTn>
                              </p:par>
                            </p:childTnLst>
                          </p:cTn>
                        </p:par>
                        <p:par>
                          <p:cTn id="100" fill="hold">
                            <p:stCondLst>
                              <p:cond delay="6000"/>
                            </p:stCondLst>
                            <p:childTnLst>
                              <p:par>
                                <p:cTn id="101" presetID="14" presetClass="entr" presetSubtype="10" fill="hold" grpId="0" nodeType="afterEffect">
                                  <p:stCondLst>
                                    <p:cond delay="0"/>
                                  </p:stCondLst>
                                  <p:childTnLst>
                                    <p:set>
                                      <p:cBhvr>
                                        <p:cTn id="102" dur="1" fill="hold">
                                          <p:stCondLst>
                                            <p:cond delay="0"/>
                                          </p:stCondLst>
                                        </p:cTn>
                                        <p:tgtEl>
                                          <p:spTgt spid="44">
                                            <p:txEl>
                                              <p:pRg st="0" end="0"/>
                                            </p:txEl>
                                          </p:spTgt>
                                        </p:tgtEl>
                                        <p:attrNameLst>
                                          <p:attrName>style.visibility</p:attrName>
                                        </p:attrNameLst>
                                      </p:cBhvr>
                                      <p:to>
                                        <p:strVal val="visible"/>
                                      </p:to>
                                    </p:set>
                                    <p:animEffect transition="in" filter="randombar(horizontal)">
                                      <p:cBhvr>
                                        <p:cTn id="103"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7" grpId="0" animBg="1"/>
      <p:bldP spid="28" grpId="0" build="p">
        <p:tmplLst>
          <p:tmpl lvl="1">
            <p:tnLst>
              <p:par>
                <p:cTn presetID="14" presetClass="entr" presetSubtype="1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randombar(horizontal)">
                      <p:cBhvr>
                        <p:cTn dur="500"/>
                        <p:tgtEl>
                          <p:spTgt spid="28"/>
                        </p:tgtEl>
                      </p:cBhvr>
                    </p:animEffect>
                  </p:childTnLst>
                </p:cTn>
              </p:par>
            </p:tnLst>
          </p:tmpl>
        </p:tmplLst>
      </p:bldP>
      <p:bldP spid="29" grpId="0" build="p">
        <p:tmplLst>
          <p:tmpl lvl="1">
            <p:tnLst>
              <p:par>
                <p:cTn presetID="14" presetClass="entr" presetSubtype="1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randombar(horizontal)">
                      <p:cBhvr>
                        <p:cTn dur="500"/>
                        <p:tgtEl>
                          <p:spTgt spid="29"/>
                        </p:tgtEl>
                      </p:cBhvr>
                    </p:animEffect>
                  </p:childTnLst>
                </p:cTn>
              </p:par>
            </p:tnLst>
          </p:tmpl>
        </p:tmplLst>
      </p:bldP>
      <p:bldP spid="31" grpId="0" build="p">
        <p:tmplLst>
          <p:tmpl lvl="1">
            <p:tnLst>
              <p:par>
                <p:cTn presetID="14" presetClass="entr" presetSubtype="1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randombar(horizontal)">
                      <p:cBhvr>
                        <p:cTn dur="500"/>
                        <p:tgtEl>
                          <p:spTgt spid="31"/>
                        </p:tgtEl>
                      </p:cBhvr>
                    </p:animEffect>
                  </p:childTnLst>
                </p:cTn>
              </p:par>
            </p:tnLst>
          </p:tmpl>
        </p:tmplLst>
      </p:bldP>
      <p:bldP spid="32" grpId="0" build="p">
        <p:tmplLst>
          <p:tmpl lvl="1">
            <p:tnLst>
              <p:par>
                <p:cTn presetID="14" presetClass="entr" presetSubtype="1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randombar(horizontal)">
                      <p:cBhvr>
                        <p:cTn dur="500"/>
                        <p:tgtEl>
                          <p:spTgt spid="32"/>
                        </p:tgtEl>
                      </p:cBhvr>
                    </p:animEffect>
                  </p:childTnLst>
                </p:cTn>
              </p:par>
            </p:tnLst>
          </p:tmpl>
        </p:tmplLst>
      </p:bldP>
      <p:bldP spid="33" grpId="0" build="p">
        <p:tmplLst>
          <p:tmpl lvl="1">
            <p:tnLst>
              <p:par>
                <p:cTn presetID="14" presetClass="entr" presetSubtype="1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randombar(horizontal)">
                      <p:cBhvr>
                        <p:cTn dur="500"/>
                        <p:tgtEl>
                          <p:spTgt spid="33"/>
                        </p:tgtEl>
                      </p:cBhvr>
                    </p:animEffect>
                  </p:childTnLst>
                </p:cTn>
              </p:par>
            </p:tnLst>
          </p:tmpl>
        </p:tmplLst>
      </p:bldP>
      <p:bldP spid="35" grpId="0" build="p">
        <p:tmplLst>
          <p:tmpl lvl="1">
            <p:tnLst>
              <p:par>
                <p:cTn presetID="14" presetClass="entr" presetSubtype="1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randombar(horizontal)">
                      <p:cBhvr>
                        <p:cTn dur="500"/>
                        <p:tgtEl>
                          <p:spTgt spid="35"/>
                        </p:tgtEl>
                      </p:cBhvr>
                    </p:animEffect>
                  </p:childTnLst>
                </p:cTn>
              </p:par>
            </p:tnLst>
          </p:tmpl>
        </p:tmplLst>
      </p:bldP>
      <p:bldP spid="25" grpId="0" animBg="1"/>
      <p:bldP spid="30" grpId="0" animBg="1"/>
      <p:bldP spid="36" grpId="0" animBg="1"/>
      <p:bldP spid="37" grpId="0" build="p">
        <p:tmplLst>
          <p:tmpl lvl="1">
            <p:tnLst>
              <p:par>
                <p:cTn presetID="14" presetClass="entr" presetSubtype="1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randombar(horizontal)">
                      <p:cBhvr>
                        <p:cTn dur="500"/>
                        <p:tgtEl>
                          <p:spTgt spid="37"/>
                        </p:tgtEl>
                      </p:cBhvr>
                    </p:animEffect>
                  </p:childTnLst>
                </p:cTn>
              </p:par>
            </p:tnLst>
          </p:tmpl>
        </p:tmplLst>
      </p:bldP>
      <p:bldP spid="40" grpId="0" build="p">
        <p:tmplLst>
          <p:tmpl lvl="1">
            <p:tnLst>
              <p:par>
                <p:cTn presetID="14" presetClass="entr" presetSubtype="1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randombar(horizontal)">
                      <p:cBhvr>
                        <p:cTn dur="500"/>
                        <p:tgtEl>
                          <p:spTgt spid="40"/>
                        </p:tgtEl>
                      </p:cBhvr>
                    </p:animEffect>
                  </p:childTnLst>
                </p:cTn>
              </p:par>
            </p:tnLst>
          </p:tmpl>
        </p:tmplLst>
      </p:bldP>
      <p:bldP spid="41" grpId="0" build="p">
        <p:tmplLst>
          <p:tmpl lvl="1">
            <p:tnLst>
              <p:par>
                <p:cTn presetID="14" presetClass="entr" presetSubtype="1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randombar(horizontal)">
                      <p:cBhvr>
                        <p:cTn dur="500"/>
                        <p:tgtEl>
                          <p:spTgt spid="41"/>
                        </p:tgtEl>
                      </p:cBhvr>
                    </p:animEffect>
                  </p:childTnLst>
                </p:cTn>
              </p:par>
            </p:tnLst>
          </p:tmpl>
        </p:tmplLst>
      </p:bldP>
      <p:bldP spid="42" grpId="0" build="p">
        <p:tmplLst>
          <p:tmpl lvl="1">
            <p:tnLst>
              <p:par>
                <p:cTn presetID="14" presetClass="entr" presetSubtype="1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randombar(horizontal)">
                      <p:cBhvr>
                        <p:cTn dur="500"/>
                        <p:tgtEl>
                          <p:spTgt spid="42"/>
                        </p:tgtEl>
                      </p:cBhvr>
                    </p:animEffect>
                  </p:childTnLst>
                </p:cTn>
              </p:par>
            </p:tnLst>
          </p:tmpl>
        </p:tmplLst>
      </p:bldP>
      <p:bldP spid="43" grpId="0" build="p">
        <p:tmplLst>
          <p:tmpl lvl="1">
            <p:tnLst>
              <p:par>
                <p:cTn presetID="14" presetClass="entr" presetSubtype="1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randombar(horizontal)">
                      <p:cBhvr>
                        <p:cTn dur="500"/>
                        <p:tgtEl>
                          <p:spTgt spid="43"/>
                        </p:tgtEl>
                      </p:cBhvr>
                    </p:animEffect>
                  </p:childTnLst>
                </p:cTn>
              </p:par>
            </p:tnLst>
          </p:tmpl>
        </p:tmplLst>
      </p:bldP>
      <p:bldP spid="44" grpId="0" build="p">
        <p:tmplLst>
          <p:tmpl lvl="1">
            <p:tnLst>
              <p:par>
                <p:cTn presetID="14" presetClass="entr" presetSubtype="1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randombar(horizontal)">
                      <p:cBhvr>
                        <p:cTn dur="500"/>
                        <p:tgtEl>
                          <p:spTgt spid="44"/>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Graphs">
    <p:spTree>
      <p:nvGrpSpPr>
        <p:cNvPr id="1" name=""/>
        <p:cNvGrpSpPr/>
        <p:nvPr/>
      </p:nvGrpSpPr>
      <p:grpSpPr>
        <a:xfrm>
          <a:off x="0" y="0"/>
          <a:ext cx="0" cy="0"/>
          <a:chOff x="0" y="0"/>
          <a:chExt cx="0" cy="0"/>
        </a:xfrm>
      </p:grpSpPr>
      <p:sp>
        <p:nvSpPr>
          <p:cNvPr id="32" name="テキスト プレースホルダー 11"/>
          <p:cNvSpPr>
            <a:spLocks noGrp="1"/>
          </p:cNvSpPr>
          <p:nvPr>
            <p:ph type="body" sz="quarter" idx="19" hasCustomPrompt="1"/>
          </p:nvPr>
        </p:nvSpPr>
        <p:spPr>
          <a:xfrm>
            <a:off x="1753528" y="3844757"/>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accent1"/>
                </a:solidFill>
              </a:defRPr>
            </a:lvl1pPr>
          </a:lstStyle>
          <a:p>
            <a:pPr lvl="0"/>
            <a:r>
              <a:rPr lang="en-US" dirty="0" smtClean="0"/>
              <a:t>00%</a:t>
            </a:r>
          </a:p>
        </p:txBody>
      </p:sp>
      <p:sp>
        <p:nvSpPr>
          <p:cNvPr id="42" name="テキスト プレースホルダー 11"/>
          <p:cNvSpPr>
            <a:spLocks noGrp="1"/>
          </p:cNvSpPr>
          <p:nvPr>
            <p:ph type="body" sz="quarter" idx="30" hasCustomPrompt="1"/>
          </p:nvPr>
        </p:nvSpPr>
        <p:spPr>
          <a:xfrm>
            <a:off x="6047262" y="3830902"/>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bg1">
                    <a:lumMod val="90000"/>
                    <a:lumOff val="10000"/>
                  </a:schemeClr>
                </a:solidFill>
              </a:defRPr>
            </a:lvl1pPr>
          </a:lstStyle>
          <a:p>
            <a:pPr lvl="0"/>
            <a:r>
              <a:rPr lang="en-US" dirty="0" smtClean="0"/>
              <a:t>00%</a:t>
            </a:r>
          </a:p>
        </p:txBody>
      </p:sp>
      <p:sp>
        <p:nvSpPr>
          <p:cNvPr id="43" name="テキスト プレースホルダー 11"/>
          <p:cNvSpPr>
            <a:spLocks noGrp="1"/>
          </p:cNvSpPr>
          <p:nvPr>
            <p:ph type="body" sz="quarter" idx="31" hasCustomPrompt="1"/>
          </p:nvPr>
        </p:nvSpPr>
        <p:spPr>
          <a:xfrm>
            <a:off x="10354180" y="3817047"/>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accent1"/>
                </a:solidFill>
              </a:defRPr>
            </a:lvl1pPr>
          </a:lstStyle>
          <a:p>
            <a:pPr lvl="0"/>
            <a:r>
              <a:rPr lang="en-US" dirty="0" smtClean="0"/>
              <a:t>00%</a:t>
            </a:r>
          </a:p>
        </p:txBody>
      </p:sp>
      <p:sp>
        <p:nvSpPr>
          <p:cNvPr id="44" name="テキスト プレースホルダー 11"/>
          <p:cNvSpPr>
            <a:spLocks noGrp="1"/>
          </p:cNvSpPr>
          <p:nvPr>
            <p:ph type="body" sz="quarter" idx="32" hasCustomPrompt="1"/>
          </p:nvPr>
        </p:nvSpPr>
        <p:spPr>
          <a:xfrm>
            <a:off x="14675881" y="3817050"/>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bg1">
                    <a:lumMod val="90000"/>
                    <a:lumOff val="10000"/>
                  </a:schemeClr>
                </a:solidFill>
              </a:defRPr>
            </a:lvl1pPr>
          </a:lstStyle>
          <a:p>
            <a:pPr lvl="0"/>
            <a:r>
              <a:rPr lang="en-US" dirty="0" smtClean="0"/>
              <a:t>00%</a:t>
            </a:r>
          </a:p>
        </p:txBody>
      </p:sp>
      <p:sp>
        <p:nvSpPr>
          <p:cNvPr id="11" name="グラフ プレースホルダー 10"/>
          <p:cNvSpPr>
            <a:spLocks noGrp="1"/>
          </p:cNvSpPr>
          <p:nvPr>
            <p:ph type="chart" sz="quarter" idx="25" hasCustomPrompt="1"/>
          </p:nvPr>
        </p:nvSpPr>
        <p:spPr>
          <a:xfrm>
            <a:off x="715963" y="2535238"/>
            <a:ext cx="3829050" cy="3814638"/>
          </a:xfrm>
        </p:spPr>
        <p:txBody>
          <a:bodyPr>
            <a:normAutofit/>
          </a:bodyPr>
          <a:lstStyle>
            <a:lvl1pPr>
              <a:defRPr sz="2000"/>
            </a:lvl1pPr>
          </a:lstStyle>
          <a:p>
            <a:r>
              <a:rPr lang="en-US" dirty="0" smtClean="0"/>
              <a:t>Add Graph</a:t>
            </a:r>
            <a:endParaRPr lang="en-US" dirty="0"/>
          </a:p>
        </p:txBody>
      </p:sp>
      <p:sp>
        <p:nvSpPr>
          <p:cNvPr id="36" name="グラフ プレースホルダー 10"/>
          <p:cNvSpPr>
            <a:spLocks noGrp="1"/>
          </p:cNvSpPr>
          <p:nvPr>
            <p:ph type="chart" sz="quarter" idx="26" hasCustomPrompt="1"/>
          </p:nvPr>
        </p:nvSpPr>
        <p:spPr>
          <a:xfrm>
            <a:off x="5026063" y="2535238"/>
            <a:ext cx="3829050" cy="3814638"/>
          </a:xfrm>
        </p:spPr>
        <p:txBody>
          <a:bodyPr>
            <a:normAutofit/>
          </a:bodyPr>
          <a:lstStyle>
            <a:lvl1pPr>
              <a:defRPr sz="2000"/>
            </a:lvl1pPr>
          </a:lstStyle>
          <a:p>
            <a:r>
              <a:rPr lang="en-US" dirty="0" smtClean="0"/>
              <a:t>Add Graph</a:t>
            </a:r>
            <a:endParaRPr lang="en-US" dirty="0"/>
          </a:p>
        </p:txBody>
      </p:sp>
      <p:sp>
        <p:nvSpPr>
          <p:cNvPr id="37" name="グラフ プレースホルダー 10"/>
          <p:cNvSpPr>
            <a:spLocks noGrp="1"/>
          </p:cNvSpPr>
          <p:nvPr>
            <p:ph type="chart" sz="quarter" idx="27" hasCustomPrompt="1"/>
          </p:nvPr>
        </p:nvSpPr>
        <p:spPr>
          <a:xfrm>
            <a:off x="9317298" y="2535238"/>
            <a:ext cx="3829050" cy="3814638"/>
          </a:xfrm>
        </p:spPr>
        <p:txBody>
          <a:bodyPr>
            <a:normAutofit/>
          </a:bodyPr>
          <a:lstStyle>
            <a:lvl1pPr>
              <a:defRPr sz="2000"/>
            </a:lvl1pPr>
          </a:lstStyle>
          <a:p>
            <a:r>
              <a:rPr lang="en-US" dirty="0" smtClean="0"/>
              <a:t>Add Graph</a:t>
            </a:r>
            <a:endParaRPr lang="en-US" dirty="0"/>
          </a:p>
        </p:txBody>
      </p:sp>
      <p:sp>
        <p:nvSpPr>
          <p:cNvPr id="40" name="グラフ プレースホルダー 10"/>
          <p:cNvSpPr>
            <a:spLocks noGrp="1"/>
          </p:cNvSpPr>
          <p:nvPr>
            <p:ph type="chart" sz="quarter" idx="28" hasCustomPrompt="1"/>
          </p:nvPr>
        </p:nvSpPr>
        <p:spPr>
          <a:xfrm>
            <a:off x="13586344" y="2535239"/>
            <a:ext cx="3829050" cy="3814638"/>
          </a:xfrm>
        </p:spPr>
        <p:txBody>
          <a:bodyPr>
            <a:normAutofit/>
          </a:bodyPr>
          <a:lstStyle>
            <a:lvl1pPr>
              <a:defRPr sz="2000"/>
            </a:lvl1pPr>
          </a:lstStyle>
          <a:p>
            <a:r>
              <a:rPr lang="en-US" dirty="0" smtClean="0"/>
              <a:t>Add Graph</a:t>
            </a:r>
            <a:endParaRPr lang="en-US" dirty="0"/>
          </a:p>
        </p:txBody>
      </p:sp>
      <p:pic>
        <p:nvPicPr>
          <p:cNvPr id="17" name="図 16"/>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267986" y="7261094"/>
            <a:ext cx="4268616" cy="421062"/>
          </a:xfrm>
          <a:prstGeom prst="rect">
            <a:avLst/>
          </a:prstGeom>
        </p:spPr>
      </p:pic>
      <p:pic>
        <p:nvPicPr>
          <p:cNvPr id="22" name="図 21"/>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4544396" y="7230362"/>
            <a:ext cx="4268616" cy="421062"/>
          </a:xfrm>
          <a:prstGeom prst="rect">
            <a:avLst/>
          </a:prstGeom>
        </p:spPr>
      </p:pic>
      <p:pic>
        <p:nvPicPr>
          <p:cNvPr id="24" name="図 2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8855113" y="7274948"/>
            <a:ext cx="4268616" cy="421062"/>
          </a:xfrm>
          <a:prstGeom prst="rect">
            <a:avLst/>
          </a:prstGeom>
        </p:spPr>
      </p:pic>
      <p:pic>
        <p:nvPicPr>
          <p:cNvPr id="34" name="図 3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123729" y="7274949"/>
            <a:ext cx="4268616" cy="421062"/>
          </a:xfrm>
          <a:prstGeom prst="rect">
            <a:avLst/>
          </a:prstGeom>
        </p:spPr>
      </p:pic>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716646" y="6515821"/>
            <a:ext cx="3819854"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3" name="正方形/長方形 22"/>
          <p:cNvSpPr>
            <a:spLocks/>
          </p:cNvSpPr>
          <p:nvPr userDrawn="1"/>
        </p:nvSpPr>
        <p:spPr>
          <a:xfrm>
            <a:off x="9317298" y="6515822"/>
            <a:ext cx="3819854"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7" name="正方形/長方形 26"/>
          <p:cNvSpPr>
            <a:spLocks/>
          </p:cNvSpPr>
          <p:nvPr userDrawn="1"/>
        </p:nvSpPr>
        <p:spPr>
          <a:xfrm>
            <a:off x="5010380" y="6515822"/>
            <a:ext cx="3819854" cy="759127"/>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782025" y="6532669"/>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5075663"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9429163"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4980253"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9317298"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25" name="正方形/長方形 24"/>
          <p:cNvSpPr>
            <a:spLocks/>
          </p:cNvSpPr>
          <p:nvPr userDrawn="1"/>
        </p:nvSpPr>
        <p:spPr>
          <a:xfrm>
            <a:off x="13586344" y="6515822"/>
            <a:ext cx="3819854" cy="759127"/>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6" name="テキスト プレースホルダー 11"/>
          <p:cNvSpPr>
            <a:spLocks noGrp="1"/>
          </p:cNvSpPr>
          <p:nvPr>
            <p:ph type="body" sz="quarter" idx="23" hasCustomPrompt="1"/>
          </p:nvPr>
        </p:nvSpPr>
        <p:spPr>
          <a:xfrm>
            <a:off x="13651627"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0" name="テキスト プレースホルダー 11"/>
          <p:cNvSpPr>
            <a:spLocks noGrp="1"/>
          </p:cNvSpPr>
          <p:nvPr>
            <p:ph type="body" sz="quarter" idx="24" hasCustomPrompt="1"/>
          </p:nvPr>
        </p:nvSpPr>
        <p:spPr>
          <a:xfrm>
            <a:off x="13556217"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41" name="テキスト プレースホルダー 11"/>
          <p:cNvSpPr>
            <a:spLocks noGrp="1"/>
          </p:cNvSpPr>
          <p:nvPr>
            <p:ph type="body" sz="quarter" idx="29" hasCustomPrompt="1"/>
          </p:nvPr>
        </p:nvSpPr>
        <p:spPr>
          <a:xfrm>
            <a:off x="724542" y="7385473"/>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99944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1000"/>
                                        <p:tgtEl>
                                          <p:spTgt spid="11"/>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 calcmode="lin" valueType="num">
                                      <p:cBhvr additive="base">
                                        <p:cTn id="27"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anim calcmode="lin" valueType="num">
                                      <p:cBhvr additive="base">
                                        <p:cTn id="3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xEl>
                                              <p:pRg st="0" end="0"/>
                                            </p:txEl>
                                          </p:spTgt>
                                        </p:tgtEl>
                                        <p:attrNameLst>
                                          <p:attrName>style.visibility</p:attrName>
                                        </p:attrNameLst>
                                      </p:cBhvr>
                                      <p:to>
                                        <p:strVal val="visible"/>
                                      </p:to>
                                    </p:set>
                                    <p:anim calcmode="lin" valueType="num">
                                      <p:cBhvr additive="base">
                                        <p:cTn id="43"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1" presetClass="entr" presetSubtype="1"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heel(1)">
                                      <p:cBhvr>
                                        <p:cTn id="48" dur="1000"/>
                                        <p:tgtEl>
                                          <p:spTgt spid="36"/>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42">
                                            <p:txEl>
                                              <p:pRg st="0" end="0"/>
                                            </p:txEl>
                                          </p:spTgt>
                                        </p:tgtEl>
                                        <p:attrNameLst>
                                          <p:attrName>style.visibility</p:attrName>
                                        </p:attrNameLst>
                                      </p:cBhvr>
                                      <p:to>
                                        <p:strVal val="visible"/>
                                      </p:to>
                                    </p:set>
                                    <p:anim calcmode="lin" valueType="num">
                                      <p:cBhvr additive="base">
                                        <p:cTn id="52"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42">
                                            <p:txEl>
                                              <p:pRg st="0" end="0"/>
                                            </p:txEl>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ppt_x"/>
                                          </p:val>
                                        </p:tav>
                                        <p:tav tm="100000">
                                          <p:val>
                                            <p:strVal val="#ppt_x"/>
                                          </p:val>
                                        </p:tav>
                                      </p:tavLst>
                                    </p:anim>
                                    <p:anim calcmode="lin" valueType="num">
                                      <p:cBhvr additive="base">
                                        <p:cTn id="57" dur="500" fill="hold"/>
                                        <p:tgtEl>
                                          <p:spTgt spid="2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9">
                                            <p:txEl>
                                              <p:pRg st="0" end="0"/>
                                            </p:txEl>
                                          </p:spTgt>
                                        </p:tgtEl>
                                        <p:attrNameLst>
                                          <p:attrName>style.visibility</p:attrName>
                                        </p:attrNameLst>
                                      </p:cBhvr>
                                      <p:to>
                                        <p:strVal val="visible"/>
                                      </p:to>
                                    </p:set>
                                    <p:anim calcmode="lin" valueType="num">
                                      <p:cBhvr additive="base">
                                        <p:cTn id="6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3">
                                            <p:txEl>
                                              <p:pRg st="0" end="0"/>
                                            </p:txEl>
                                          </p:spTgt>
                                        </p:tgtEl>
                                        <p:attrNameLst>
                                          <p:attrName>style.visibility</p:attrName>
                                        </p:attrNameLst>
                                      </p:cBhvr>
                                      <p:to>
                                        <p:strVal val="visible"/>
                                      </p:to>
                                    </p:set>
                                    <p:anim calcmode="lin" valueType="num">
                                      <p:cBhvr additive="base">
                                        <p:cTn id="6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70" fill="hold">
                            <p:stCondLst>
                              <p:cond delay="3500"/>
                            </p:stCondLst>
                            <p:childTnLst>
                              <p:par>
                                <p:cTn id="71" presetID="21" presetClass="entr" presetSubtype="1"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heel(1)">
                                      <p:cBhvr>
                                        <p:cTn id="73" dur="1000"/>
                                        <p:tgtEl>
                                          <p:spTgt spid="37"/>
                                        </p:tgtEl>
                                      </p:cBhvr>
                                    </p:animEffect>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43">
                                            <p:txEl>
                                              <p:pRg st="0" end="0"/>
                                            </p:txEl>
                                          </p:spTgt>
                                        </p:tgtEl>
                                        <p:attrNameLst>
                                          <p:attrName>style.visibility</p:attrName>
                                        </p:attrNameLst>
                                      </p:cBhvr>
                                      <p:to>
                                        <p:strVal val="visible"/>
                                      </p:to>
                                    </p:set>
                                    <p:anim calcmode="lin" valueType="num">
                                      <p:cBhvr additive="base">
                                        <p:cTn id="77"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43">
                                            <p:txEl>
                                              <p:pRg st="0" end="0"/>
                                            </p:tx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1">
                                            <p:txEl>
                                              <p:pRg st="0" end="0"/>
                                            </p:txEl>
                                          </p:spTgt>
                                        </p:tgtEl>
                                        <p:attrNameLst>
                                          <p:attrName>style.visibility</p:attrName>
                                        </p:attrNameLst>
                                      </p:cBhvr>
                                      <p:to>
                                        <p:strVal val="visible"/>
                                      </p:to>
                                    </p:set>
                                    <p:anim calcmode="lin" valueType="num">
                                      <p:cBhvr additive="base">
                                        <p:cTn id="8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5000"/>
                            </p:stCondLst>
                            <p:childTnLst>
                              <p:par>
                                <p:cTn id="96" presetID="21" presetClass="entr" presetSubtype="1"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heel(1)">
                                      <p:cBhvr>
                                        <p:cTn id="98" dur="1000"/>
                                        <p:tgtEl>
                                          <p:spTgt spid="40"/>
                                        </p:tgtEl>
                                      </p:cBhvr>
                                    </p:animEffect>
                                  </p:childTnLst>
                                </p:cTn>
                              </p:par>
                            </p:childTnLst>
                          </p:cTn>
                        </p:par>
                        <p:par>
                          <p:cTn id="99" fill="hold">
                            <p:stCondLst>
                              <p:cond delay="6000"/>
                            </p:stCondLst>
                            <p:childTnLst>
                              <p:par>
                                <p:cTn id="100" presetID="2" presetClass="entr" presetSubtype="4" fill="hold" grpId="0" nodeType="afterEffect">
                                  <p:stCondLst>
                                    <p:cond delay="0"/>
                                  </p:stCondLst>
                                  <p:childTnLst>
                                    <p:set>
                                      <p:cBhvr>
                                        <p:cTn id="101" dur="1" fill="hold">
                                          <p:stCondLst>
                                            <p:cond delay="0"/>
                                          </p:stCondLst>
                                        </p:cTn>
                                        <p:tgtEl>
                                          <p:spTgt spid="44">
                                            <p:txEl>
                                              <p:pRg st="0" end="0"/>
                                            </p:txEl>
                                          </p:spTgt>
                                        </p:tgtEl>
                                        <p:attrNameLst>
                                          <p:attrName>style.visibility</p:attrName>
                                        </p:attrNameLst>
                                      </p:cBhvr>
                                      <p:to>
                                        <p:strVal val="visible"/>
                                      </p:to>
                                    </p:set>
                                    <p:anim calcmode="lin" valueType="num">
                                      <p:cBhvr additive="base">
                                        <p:cTn id="102"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6">
                                            <p:txEl>
                                              <p:pRg st="0" end="0"/>
                                            </p:txEl>
                                          </p:spTgt>
                                        </p:tgtEl>
                                        <p:attrNameLst>
                                          <p:attrName>style.visibility</p:attrName>
                                        </p:attrNameLst>
                                      </p:cBhvr>
                                      <p:to>
                                        <p:strVal val="visible"/>
                                      </p:to>
                                    </p:set>
                                    <p:anim calcmode="lin" valueType="num">
                                      <p:cBhvr additive="base">
                                        <p:cTn id="106"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ppt_x"/>
                                          </p:val>
                                        </p:tav>
                                        <p:tav tm="100000">
                                          <p:val>
                                            <p:strVal val="#ppt_x"/>
                                          </p:val>
                                        </p:tav>
                                      </p:tavLst>
                                    </p:anim>
                                    <p:anim calcmode="lin" valueType="num">
                                      <p:cBhvr additive="base">
                                        <p:cTn id="111" dur="500" fill="hold"/>
                                        <p:tgtEl>
                                          <p:spTgt spid="25"/>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500" fill="hold"/>
                                        <p:tgtEl>
                                          <p:spTgt spid="34"/>
                                        </p:tgtEl>
                                        <p:attrNameLst>
                                          <p:attrName>ppt_x</p:attrName>
                                        </p:attrNameLst>
                                      </p:cBhvr>
                                      <p:tavLst>
                                        <p:tav tm="0">
                                          <p:val>
                                            <p:strVal val="#ppt_x"/>
                                          </p:val>
                                        </p:tav>
                                        <p:tav tm="100000">
                                          <p:val>
                                            <p:strVal val="#ppt_x"/>
                                          </p:val>
                                        </p:tav>
                                      </p:tavLst>
                                    </p:anim>
                                    <p:anim calcmode="lin" valueType="num">
                                      <p:cBhvr additive="base">
                                        <p:cTn id="115" dur="500" fill="hold"/>
                                        <p:tgtEl>
                                          <p:spTgt spid="3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0">
                                            <p:txEl>
                                              <p:pRg st="0" end="0"/>
                                            </p:txEl>
                                          </p:spTgt>
                                        </p:tgtEl>
                                        <p:attrNameLst>
                                          <p:attrName>style.visibility</p:attrName>
                                        </p:attrNameLst>
                                      </p:cBhvr>
                                      <p:to>
                                        <p:strVal val="visible"/>
                                      </p:to>
                                    </p:set>
                                    <p:anim calcmode="lin" valueType="num">
                                      <p:cBhvr additive="base">
                                        <p:cTn id="11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tmplLst>
          <p:tmpl lvl="1">
            <p:tnLst>
              <p:par>
                <p:cTn presetID="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 presetClass="entr" presetSubtype="4"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build="p">
        <p:tmplLst>
          <p:tmpl lvl="1">
            <p:tnLst>
              <p:par>
                <p:cTn presetID="2" presetClass="entr" presetSubtype="4"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11" grpId="0"/>
      <p:bldP spid="36" grpId="0"/>
      <p:bldP spid="37" grpId="0"/>
      <p:bldP spid="40" grpId="0"/>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7" grpId="0" animBg="1"/>
      <p:bldP spid="28" grpId="0" build="p">
        <p:tmplLst>
          <p:tmpl lvl="1">
            <p:tnLst>
              <p:par>
                <p:cTn presetID="2" presetClass="entr" presetSubtype="4"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25" grpId="0" animBg="1"/>
      <p:bldP spid="26" grpId="0" build="p">
        <p:tmplLst>
          <p:tmpl lvl="1">
            <p:tnLst>
              <p:par>
                <p:cTn presetID="2" presetClass="entr" presetSubtype="4"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2" presetClass="entr" presetSubtype="4"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low">
    <p:spTree>
      <p:nvGrpSpPr>
        <p:cNvPr id="1" name=""/>
        <p:cNvGrpSpPr/>
        <p:nvPr/>
      </p:nvGrpSpPr>
      <p:grpSpPr>
        <a:xfrm>
          <a:off x="0" y="0"/>
          <a:ext cx="0" cy="0"/>
          <a:chOff x="0" y="0"/>
          <a:chExt cx="0" cy="0"/>
        </a:xfrm>
      </p:grpSpPr>
      <p:sp>
        <p:nvSpPr>
          <p:cNvPr id="11" name="フリーフォーム 10"/>
          <p:cNvSpPr/>
          <p:nvPr userDrawn="1"/>
        </p:nvSpPr>
        <p:spPr>
          <a:xfrm>
            <a:off x="-495300" y="4622800"/>
            <a:ext cx="19062700" cy="2336800"/>
          </a:xfrm>
          <a:custGeom>
            <a:avLst/>
            <a:gdLst>
              <a:gd name="connsiteX0" fmla="*/ 0 w 19062700"/>
              <a:gd name="connsiteY0" fmla="*/ 0 h 2336800"/>
              <a:gd name="connsiteX1" fmla="*/ 2730500 w 19062700"/>
              <a:gd name="connsiteY1" fmla="*/ 1524000 h 2336800"/>
              <a:gd name="connsiteX2" fmla="*/ 5384800 w 19062700"/>
              <a:gd name="connsiteY2" fmla="*/ 749300 h 2336800"/>
              <a:gd name="connsiteX3" fmla="*/ 7264400 w 19062700"/>
              <a:gd name="connsiteY3" fmla="*/ 2336800 h 2336800"/>
              <a:gd name="connsiteX4" fmla="*/ 9740900 w 19062700"/>
              <a:gd name="connsiteY4" fmla="*/ 965200 h 2336800"/>
              <a:gd name="connsiteX5" fmla="*/ 12700000 w 19062700"/>
              <a:gd name="connsiteY5" fmla="*/ 1663700 h 2336800"/>
              <a:gd name="connsiteX6" fmla="*/ 15316200 w 19062700"/>
              <a:gd name="connsiteY6" fmla="*/ 584200 h 2336800"/>
              <a:gd name="connsiteX7" fmla="*/ 19062700 w 19062700"/>
              <a:gd name="connsiteY7" fmla="*/ 2159000 h 2336800"/>
              <a:gd name="connsiteX8" fmla="*/ 19037300 w 19062700"/>
              <a:gd name="connsiteY8" fmla="*/ 2159000 h 2336800"/>
              <a:gd name="connsiteX9" fmla="*/ 19037300 w 19062700"/>
              <a:gd name="connsiteY9" fmla="*/ 2159000 h 233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62700" h="2336800">
                <a:moveTo>
                  <a:pt x="0" y="0"/>
                </a:moveTo>
                <a:lnTo>
                  <a:pt x="2730500" y="1524000"/>
                </a:lnTo>
                <a:lnTo>
                  <a:pt x="5384800" y="749300"/>
                </a:lnTo>
                <a:lnTo>
                  <a:pt x="7264400" y="2336800"/>
                </a:lnTo>
                <a:lnTo>
                  <a:pt x="9740900" y="965200"/>
                </a:lnTo>
                <a:lnTo>
                  <a:pt x="12700000" y="1663700"/>
                </a:lnTo>
                <a:lnTo>
                  <a:pt x="15316200" y="584200"/>
                </a:lnTo>
                <a:lnTo>
                  <a:pt x="19062700" y="2159000"/>
                </a:lnTo>
                <a:lnTo>
                  <a:pt x="19037300" y="2159000"/>
                </a:lnTo>
                <a:lnTo>
                  <a:pt x="19037300" y="2159000"/>
                </a:lnTo>
              </a:path>
            </a:pathLst>
          </a:custGeom>
          <a:noFill/>
          <a:ln>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円/楕円 45"/>
          <p:cNvSpPr/>
          <p:nvPr userDrawn="1"/>
        </p:nvSpPr>
        <p:spPr>
          <a:xfrm>
            <a:off x="14683187" y="5077721"/>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41" name="円/楕円 40"/>
          <p:cNvSpPr/>
          <p:nvPr userDrawn="1"/>
        </p:nvSpPr>
        <p:spPr>
          <a:xfrm>
            <a:off x="2098173" y="6007903"/>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2" name="円/楕円 41"/>
          <p:cNvSpPr/>
          <p:nvPr userDrawn="1"/>
        </p:nvSpPr>
        <p:spPr>
          <a:xfrm>
            <a:off x="4731080" y="5231459"/>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3" name="円/楕円 42"/>
          <p:cNvSpPr/>
          <p:nvPr userDrawn="1"/>
        </p:nvSpPr>
        <p:spPr>
          <a:xfrm>
            <a:off x="6618034" y="6813950"/>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4" name="円/楕円 43"/>
          <p:cNvSpPr/>
          <p:nvPr userDrawn="1"/>
        </p:nvSpPr>
        <p:spPr>
          <a:xfrm>
            <a:off x="9081834" y="5429650"/>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5" name="円/楕円 44"/>
          <p:cNvSpPr/>
          <p:nvPr userDrawn="1"/>
        </p:nvSpPr>
        <p:spPr>
          <a:xfrm>
            <a:off x="12030221" y="6124277"/>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9" name="テキスト プレースホルダー 11"/>
          <p:cNvSpPr>
            <a:spLocks noGrp="1"/>
          </p:cNvSpPr>
          <p:nvPr>
            <p:ph type="body" sz="quarter" idx="14" hasCustomPrompt="1"/>
          </p:nvPr>
        </p:nvSpPr>
        <p:spPr>
          <a:xfrm>
            <a:off x="934149" y="6967687"/>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0" name="テキスト プレースホルダー 11"/>
          <p:cNvSpPr>
            <a:spLocks noGrp="1"/>
          </p:cNvSpPr>
          <p:nvPr>
            <p:ph type="body" sz="quarter" idx="23" hasCustomPrompt="1"/>
          </p:nvPr>
        </p:nvSpPr>
        <p:spPr>
          <a:xfrm>
            <a:off x="922462" y="7845567"/>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1" name="テキスト プレースホルダー 11"/>
          <p:cNvSpPr>
            <a:spLocks noGrp="1"/>
          </p:cNvSpPr>
          <p:nvPr>
            <p:ph type="body" sz="quarter" idx="24" hasCustomPrompt="1"/>
          </p:nvPr>
        </p:nvSpPr>
        <p:spPr>
          <a:xfrm>
            <a:off x="1093379" y="2436483"/>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2" name="テキスト プレースホルダー 11"/>
          <p:cNvSpPr>
            <a:spLocks noGrp="1"/>
          </p:cNvSpPr>
          <p:nvPr>
            <p:ph type="body" sz="quarter" idx="25" hasCustomPrompt="1"/>
          </p:nvPr>
        </p:nvSpPr>
        <p:spPr>
          <a:xfrm>
            <a:off x="1081692" y="3314363"/>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3" name="テキスト プレースホルダー 11"/>
          <p:cNvSpPr>
            <a:spLocks noGrp="1"/>
          </p:cNvSpPr>
          <p:nvPr>
            <p:ph type="body" sz="quarter" idx="26" hasCustomPrompt="1"/>
          </p:nvPr>
        </p:nvSpPr>
        <p:spPr>
          <a:xfrm>
            <a:off x="7374022" y="7194248"/>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4" name="テキスト プレースホルダー 11"/>
          <p:cNvSpPr>
            <a:spLocks noGrp="1"/>
          </p:cNvSpPr>
          <p:nvPr>
            <p:ph type="body" sz="quarter" idx="27" hasCustomPrompt="1"/>
          </p:nvPr>
        </p:nvSpPr>
        <p:spPr>
          <a:xfrm>
            <a:off x="7362335" y="8072128"/>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5" name="テキスト プレースホルダー 11"/>
          <p:cNvSpPr>
            <a:spLocks noGrp="1"/>
          </p:cNvSpPr>
          <p:nvPr>
            <p:ph type="body" sz="quarter" idx="28" hasCustomPrompt="1"/>
          </p:nvPr>
        </p:nvSpPr>
        <p:spPr>
          <a:xfrm>
            <a:off x="7533771" y="2656704"/>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6" name="テキスト プレースホルダー 11"/>
          <p:cNvSpPr>
            <a:spLocks noGrp="1"/>
          </p:cNvSpPr>
          <p:nvPr>
            <p:ph type="body" sz="quarter" idx="29" hasCustomPrompt="1"/>
          </p:nvPr>
        </p:nvSpPr>
        <p:spPr>
          <a:xfrm>
            <a:off x="7522084" y="3534584"/>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7" name="テキスト プレースホルダー 11"/>
          <p:cNvSpPr>
            <a:spLocks noGrp="1"/>
          </p:cNvSpPr>
          <p:nvPr>
            <p:ph type="body" sz="quarter" idx="30" hasCustomPrompt="1"/>
          </p:nvPr>
        </p:nvSpPr>
        <p:spPr>
          <a:xfrm>
            <a:off x="12810133" y="6698004"/>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8" name="テキスト プレースホルダー 11"/>
          <p:cNvSpPr>
            <a:spLocks noGrp="1"/>
          </p:cNvSpPr>
          <p:nvPr>
            <p:ph type="body" sz="quarter" idx="31" hasCustomPrompt="1"/>
          </p:nvPr>
        </p:nvSpPr>
        <p:spPr>
          <a:xfrm>
            <a:off x="12798446" y="7575884"/>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9" name="テキスト プレースホルダー 11"/>
          <p:cNvSpPr>
            <a:spLocks noGrp="1"/>
          </p:cNvSpPr>
          <p:nvPr>
            <p:ph type="body" sz="quarter" idx="32" hasCustomPrompt="1"/>
          </p:nvPr>
        </p:nvSpPr>
        <p:spPr>
          <a:xfrm>
            <a:off x="14117553" y="2456712"/>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60" name="テキスト プレースホルダー 11"/>
          <p:cNvSpPr>
            <a:spLocks noGrp="1"/>
          </p:cNvSpPr>
          <p:nvPr>
            <p:ph type="body" sz="quarter" idx="33" hasCustomPrompt="1"/>
          </p:nvPr>
        </p:nvSpPr>
        <p:spPr>
          <a:xfrm>
            <a:off x="14105866" y="3334592"/>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cxnSp>
        <p:nvCxnSpPr>
          <p:cNvPr id="13" name="直線コネクタ 12"/>
          <p:cNvCxnSpPr/>
          <p:nvPr userDrawn="1"/>
        </p:nvCxnSpPr>
        <p:spPr>
          <a:xfrm flipV="1">
            <a:off x="1878227" y="6431752"/>
            <a:ext cx="373683" cy="68967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userDrawn="1"/>
        </p:nvCxnSpPr>
        <p:spPr>
          <a:xfrm flipH="1" flipV="1">
            <a:off x="4368800" y="4376615"/>
            <a:ext cx="399794" cy="7138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userDrawn="1"/>
        </p:nvCxnSpPr>
        <p:spPr>
          <a:xfrm>
            <a:off x="6925509" y="7261125"/>
            <a:ext cx="264776" cy="5874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userDrawn="1"/>
        </p:nvCxnSpPr>
        <p:spPr>
          <a:xfrm flipH="1" flipV="1">
            <a:off x="8915400" y="4622800"/>
            <a:ext cx="320171" cy="71380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userDrawn="1"/>
        </p:nvCxnSpPr>
        <p:spPr>
          <a:xfrm flipH="1" flipV="1">
            <a:off x="12391168" y="6443510"/>
            <a:ext cx="651732" cy="3704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userDrawn="1"/>
        </p:nvCxnSpPr>
        <p:spPr>
          <a:xfrm flipH="1">
            <a:off x="14848288" y="4376615"/>
            <a:ext cx="142374" cy="6030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5082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 presetClass="entr" presetSubtype="12"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0-#ppt_w/2"/>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0-#ppt_w/2"/>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0-#ppt_w/2"/>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500"/>
                                        <p:tgtEl>
                                          <p:spTgt spid="13"/>
                                        </p:tgtEl>
                                      </p:cBhvr>
                                    </p:animEffect>
                                  </p:childTnLst>
                                </p:cTn>
                              </p:par>
                            </p:childTnLst>
                          </p:cTn>
                        </p:par>
                        <p:par>
                          <p:cTn id="53" fill="hold">
                            <p:stCondLst>
                              <p:cond delay="2000"/>
                            </p:stCondLst>
                            <p:childTnLst>
                              <p:par>
                                <p:cTn id="54" presetID="14" presetClass="entr" presetSubtype="10" fill="hold" grpId="0" nodeType="afterEffect">
                                  <p:stCondLst>
                                    <p:cond delay="0"/>
                                  </p:stCondLst>
                                  <p:childTnLst>
                                    <p:set>
                                      <p:cBhvr>
                                        <p:cTn id="55" dur="1" fill="hold">
                                          <p:stCondLst>
                                            <p:cond delay="0"/>
                                          </p:stCondLst>
                                        </p:cTn>
                                        <p:tgtEl>
                                          <p:spTgt spid="49">
                                            <p:txEl>
                                              <p:pRg st="0" end="0"/>
                                            </p:txEl>
                                          </p:spTgt>
                                        </p:tgtEl>
                                        <p:attrNameLst>
                                          <p:attrName>style.visibility</p:attrName>
                                        </p:attrNameLst>
                                      </p:cBhvr>
                                      <p:to>
                                        <p:strVal val="visible"/>
                                      </p:to>
                                    </p:set>
                                    <p:animEffect transition="in" filter="randombar(horizontal)">
                                      <p:cBhvr>
                                        <p:cTn id="56" dur="500"/>
                                        <p:tgtEl>
                                          <p:spTgt spid="49">
                                            <p:txEl>
                                              <p:pRg st="0" end="0"/>
                                            </p:txEl>
                                          </p:spTgt>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50">
                                            <p:txEl>
                                              <p:pRg st="0" end="0"/>
                                            </p:txEl>
                                          </p:spTgt>
                                        </p:tgtEl>
                                        <p:attrNameLst>
                                          <p:attrName>style.visibility</p:attrName>
                                        </p:attrNameLst>
                                      </p:cBhvr>
                                      <p:to>
                                        <p:strVal val="visible"/>
                                      </p:to>
                                    </p:set>
                                    <p:animEffect transition="in" filter="randombar(horizontal)">
                                      <p:cBhvr>
                                        <p:cTn id="59" dur="500"/>
                                        <p:tgtEl>
                                          <p:spTgt spid="50">
                                            <p:txEl>
                                              <p:pRg st="0" end="0"/>
                                            </p:txEl>
                                          </p:spTgt>
                                        </p:tgtEl>
                                      </p:cBhvr>
                                    </p:animEffect>
                                  </p:childTnLst>
                                </p:cTn>
                              </p:par>
                            </p:childTnLst>
                          </p:cTn>
                        </p:par>
                        <p:par>
                          <p:cTn id="60" fill="hold">
                            <p:stCondLst>
                              <p:cond delay="2500"/>
                            </p:stCondLst>
                            <p:childTnLst>
                              <p:par>
                                <p:cTn id="61" presetID="22" presetClass="entr" presetSubtype="4"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down)">
                                      <p:cBhvr>
                                        <p:cTn id="63" dur="500"/>
                                        <p:tgtEl>
                                          <p:spTgt spid="61"/>
                                        </p:tgtEl>
                                      </p:cBhvr>
                                    </p:animEffect>
                                  </p:childTnLst>
                                </p:cTn>
                              </p:par>
                            </p:childTnLst>
                          </p:cTn>
                        </p:par>
                        <p:par>
                          <p:cTn id="64" fill="hold">
                            <p:stCondLst>
                              <p:cond delay="3000"/>
                            </p:stCondLst>
                            <p:childTnLst>
                              <p:par>
                                <p:cTn id="65" presetID="14" presetClass="entr" presetSubtype="10" fill="hold" grpId="0" nodeType="after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randombar(horizontal)">
                                      <p:cBhvr>
                                        <p:cTn id="67" dur="500"/>
                                        <p:tgtEl>
                                          <p:spTgt spid="51">
                                            <p:txEl>
                                              <p:pRg st="0" end="0"/>
                                            </p:txEl>
                                          </p:spTgt>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2">
                                            <p:txEl>
                                              <p:pRg st="0" end="0"/>
                                            </p:txEl>
                                          </p:spTgt>
                                        </p:tgtEl>
                                        <p:attrNameLst>
                                          <p:attrName>style.visibility</p:attrName>
                                        </p:attrNameLst>
                                      </p:cBhvr>
                                      <p:to>
                                        <p:strVal val="visible"/>
                                      </p:to>
                                    </p:set>
                                    <p:animEffect transition="in" filter="randombar(horizontal)">
                                      <p:cBhvr>
                                        <p:cTn id="70" dur="500"/>
                                        <p:tgtEl>
                                          <p:spTgt spid="52">
                                            <p:txEl>
                                              <p:pRg st="0" end="0"/>
                                            </p:txEl>
                                          </p:spTgt>
                                        </p:tgtEl>
                                      </p:cBhvr>
                                    </p:animEffect>
                                  </p:childTnLst>
                                </p:cTn>
                              </p:par>
                            </p:childTnLst>
                          </p:cTn>
                        </p:par>
                        <p:par>
                          <p:cTn id="71" fill="hold">
                            <p:stCondLst>
                              <p:cond delay="3500"/>
                            </p:stCondLst>
                            <p:childTnLst>
                              <p:par>
                                <p:cTn id="72" presetID="22" presetClass="entr" presetSubtype="1"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up)">
                                      <p:cBhvr>
                                        <p:cTn id="74" dur="500"/>
                                        <p:tgtEl>
                                          <p:spTgt spid="62"/>
                                        </p:tgtEl>
                                      </p:cBhvr>
                                    </p:animEffect>
                                  </p:childTnLst>
                                </p:cTn>
                              </p:par>
                            </p:childTnLst>
                          </p:cTn>
                        </p:par>
                        <p:par>
                          <p:cTn id="75" fill="hold">
                            <p:stCondLst>
                              <p:cond delay="4000"/>
                            </p:stCondLst>
                            <p:childTnLst>
                              <p:par>
                                <p:cTn id="76" presetID="14" presetClass="entr" presetSubtype="10" fill="hold" grpId="0" nodeType="afterEffect">
                                  <p:stCondLst>
                                    <p:cond delay="0"/>
                                  </p:stCondLst>
                                  <p:childTnLst>
                                    <p:set>
                                      <p:cBhvr>
                                        <p:cTn id="77" dur="1" fill="hold">
                                          <p:stCondLst>
                                            <p:cond delay="0"/>
                                          </p:stCondLst>
                                        </p:cTn>
                                        <p:tgtEl>
                                          <p:spTgt spid="53">
                                            <p:txEl>
                                              <p:pRg st="0" end="0"/>
                                            </p:txEl>
                                          </p:spTgt>
                                        </p:tgtEl>
                                        <p:attrNameLst>
                                          <p:attrName>style.visibility</p:attrName>
                                        </p:attrNameLst>
                                      </p:cBhvr>
                                      <p:to>
                                        <p:strVal val="visible"/>
                                      </p:to>
                                    </p:set>
                                    <p:animEffect transition="in" filter="randombar(horizontal)">
                                      <p:cBhvr>
                                        <p:cTn id="78" dur="500"/>
                                        <p:tgtEl>
                                          <p:spTgt spid="53">
                                            <p:txEl>
                                              <p:pRg st="0" end="0"/>
                                            </p:txEl>
                                          </p:spTgt>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54">
                                            <p:txEl>
                                              <p:pRg st="0" end="0"/>
                                            </p:txEl>
                                          </p:spTgt>
                                        </p:tgtEl>
                                        <p:attrNameLst>
                                          <p:attrName>style.visibility</p:attrName>
                                        </p:attrNameLst>
                                      </p:cBhvr>
                                      <p:to>
                                        <p:strVal val="visible"/>
                                      </p:to>
                                    </p:set>
                                    <p:animEffect transition="in" filter="randombar(horizontal)">
                                      <p:cBhvr>
                                        <p:cTn id="81" dur="500"/>
                                        <p:tgtEl>
                                          <p:spTgt spid="54">
                                            <p:txEl>
                                              <p:pRg st="0" end="0"/>
                                            </p:txEl>
                                          </p:spTgt>
                                        </p:tgtEl>
                                      </p:cBhvr>
                                    </p:animEffect>
                                  </p:childTnLst>
                                </p:cTn>
                              </p:par>
                            </p:childTnLst>
                          </p:cTn>
                        </p:par>
                        <p:par>
                          <p:cTn id="82" fill="hold">
                            <p:stCondLst>
                              <p:cond delay="4500"/>
                            </p:stCondLst>
                            <p:childTnLst>
                              <p:par>
                                <p:cTn id="83" presetID="22" presetClass="entr" presetSubtype="4"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down)">
                                      <p:cBhvr>
                                        <p:cTn id="85" dur="500"/>
                                        <p:tgtEl>
                                          <p:spTgt spid="63"/>
                                        </p:tgtEl>
                                      </p:cBhvr>
                                    </p:animEffect>
                                  </p:childTnLst>
                                </p:cTn>
                              </p:par>
                            </p:childTnLst>
                          </p:cTn>
                        </p:par>
                        <p:par>
                          <p:cTn id="86" fill="hold">
                            <p:stCondLst>
                              <p:cond delay="5000"/>
                            </p:stCondLst>
                            <p:childTnLst>
                              <p:par>
                                <p:cTn id="87" presetID="14" presetClass="entr" presetSubtype="10" fill="hold" grpId="0" nodeType="afterEffect">
                                  <p:stCondLst>
                                    <p:cond delay="0"/>
                                  </p:stCondLst>
                                  <p:childTnLst>
                                    <p:set>
                                      <p:cBhvr>
                                        <p:cTn id="88" dur="1" fill="hold">
                                          <p:stCondLst>
                                            <p:cond delay="0"/>
                                          </p:stCondLst>
                                        </p:cTn>
                                        <p:tgtEl>
                                          <p:spTgt spid="55">
                                            <p:txEl>
                                              <p:pRg st="0" end="0"/>
                                            </p:txEl>
                                          </p:spTgt>
                                        </p:tgtEl>
                                        <p:attrNameLst>
                                          <p:attrName>style.visibility</p:attrName>
                                        </p:attrNameLst>
                                      </p:cBhvr>
                                      <p:to>
                                        <p:strVal val="visible"/>
                                      </p:to>
                                    </p:set>
                                    <p:animEffect transition="in" filter="randombar(horizontal)">
                                      <p:cBhvr>
                                        <p:cTn id="89" dur="500"/>
                                        <p:tgtEl>
                                          <p:spTgt spid="55">
                                            <p:txEl>
                                              <p:pRg st="0" end="0"/>
                                            </p:txEl>
                                          </p:spTgt>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56">
                                            <p:txEl>
                                              <p:pRg st="0" end="0"/>
                                            </p:txEl>
                                          </p:spTgt>
                                        </p:tgtEl>
                                        <p:attrNameLst>
                                          <p:attrName>style.visibility</p:attrName>
                                        </p:attrNameLst>
                                      </p:cBhvr>
                                      <p:to>
                                        <p:strVal val="visible"/>
                                      </p:to>
                                    </p:set>
                                    <p:animEffect transition="in" filter="randombar(horizontal)">
                                      <p:cBhvr>
                                        <p:cTn id="92" dur="500"/>
                                        <p:tgtEl>
                                          <p:spTgt spid="56">
                                            <p:txEl>
                                              <p:pRg st="0" end="0"/>
                                            </p:txEl>
                                          </p:spTgt>
                                        </p:tgtEl>
                                      </p:cBhvr>
                                    </p:animEffect>
                                  </p:childTnLst>
                                </p:cTn>
                              </p:par>
                            </p:childTnLst>
                          </p:cTn>
                        </p:par>
                        <p:par>
                          <p:cTn id="93" fill="hold">
                            <p:stCondLst>
                              <p:cond delay="5500"/>
                            </p:stCondLst>
                            <p:childTnLst>
                              <p:par>
                                <p:cTn id="94" presetID="22" presetClass="entr" presetSubtype="8" fill="hold"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left)">
                                      <p:cBhvr>
                                        <p:cTn id="96" dur="500"/>
                                        <p:tgtEl>
                                          <p:spTgt spid="65"/>
                                        </p:tgtEl>
                                      </p:cBhvr>
                                    </p:animEffect>
                                  </p:childTnLst>
                                </p:cTn>
                              </p:par>
                            </p:childTnLst>
                          </p:cTn>
                        </p:par>
                        <p:par>
                          <p:cTn id="97" fill="hold">
                            <p:stCondLst>
                              <p:cond delay="6000"/>
                            </p:stCondLst>
                            <p:childTnLst>
                              <p:par>
                                <p:cTn id="98" presetID="14" presetClass="entr" presetSubtype="10" fill="hold" grpId="0" nodeType="afterEffect">
                                  <p:stCondLst>
                                    <p:cond delay="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randombar(horizontal)">
                                      <p:cBhvr>
                                        <p:cTn id="100" dur="500"/>
                                        <p:tgtEl>
                                          <p:spTgt spid="57">
                                            <p:txEl>
                                              <p:pRg st="0" end="0"/>
                                            </p:txEl>
                                          </p:spTgt>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58">
                                            <p:txEl>
                                              <p:pRg st="0" end="0"/>
                                            </p:txEl>
                                          </p:spTgt>
                                        </p:tgtEl>
                                        <p:attrNameLst>
                                          <p:attrName>style.visibility</p:attrName>
                                        </p:attrNameLst>
                                      </p:cBhvr>
                                      <p:to>
                                        <p:strVal val="visible"/>
                                      </p:to>
                                    </p:set>
                                    <p:animEffect transition="in" filter="randombar(horizontal)">
                                      <p:cBhvr>
                                        <p:cTn id="103" dur="500"/>
                                        <p:tgtEl>
                                          <p:spTgt spid="58">
                                            <p:txEl>
                                              <p:pRg st="0" end="0"/>
                                            </p:txEl>
                                          </p:spTgt>
                                        </p:tgtEl>
                                      </p:cBhvr>
                                    </p:animEffect>
                                  </p:childTnLst>
                                </p:cTn>
                              </p:par>
                            </p:childTnLst>
                          </p:cTn>
                        </p:par>
                        <p:par>
                          <p:cTn id="104" fill="hold">
                            <p:stCondLst>
                              <p:cond delay="6500"/>
                            </p:stCondLst>
                            <p:childTnLst>
                              <p:par>
                                <p:cTn id="105" presetID="22" presetClass="entr" presetSubtype="4" fill="hold"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wipe(down)">
                                      <p:cBhvr>
                                        <p:cTn id="107" dur="500"/>
                                        <p:tgtEl>
                                          <p:spTgt spid="67"/>
                                        </p:tgtEl>
                                      </p:cBhvr>
                                    </p:animEffect>
                                  </p:childTnLst>
                                </p:cTn>
                              </p:par>
                            </p:childTnLst>
                          </p:cTn>
                        </p:par>
                        <p:par>
                          <p:cTn id="108" fill="hold">
                            <p:stCondLst>
                              <p:cond delay="7000"/>
                            </p:stCondLst>
                            <p:childTnLst>
                              <p:par>
                                <p:cTn id="109" presetID="14" presetClass="entr" presetSubtype="10" fill="hold" grpId="0" nodeType="afterEffect">
                                  <p:stCondLst>
                                    <p:cond delay="0"/>
                                  </p:stCondLst>
                                  <p:childTnLst>
                                    <p:set>
                                      <p:cBhvr>
                                        <p:cTn id="110" dur="1" fill="hold">
                                          <p:stCondLst>
                                            <p:cond delay="0"/>
                                          </p:stCondLst>
                                        </p:cTn>
                                        <p:tgtEl>
                                          <p:spTgt spid="59">
                                            <p:txEl>
                                              <p:pRg st="0" end="0"/>
                                            </p:txEl>
                                          </p:spTgt>
                                        </p:tgtEl>
                                        <p:attrNameLst>
                                          <p:attrName>style.visibility</p:attrName>
                                        </p:attrNameLst>
                                      </p:cBhvr>
                                      <p:to>
                                        <p:strVal val="visible"/>
                                      </p:to>
                                    </p:set>
                                    <p:animEffect transition="in" filter="randombar(horizontal)">
                                      <p:cBhvr>
                                        <p:cTn id="111" dur="500"/>
                                        <p:tgtEl>
                                          <p:spTgt spid="59">
                                            <p:txEl>
                                              <p:pRg st="0" end="0"/>
                                            </p:txEl>
                                          </p:spTgt>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60">
                                            <p:txEl>
                                              <p:pRg st="0" end="0"/>
                                            </p:txEl>
                                          </p:spTgt>
                                        </p:tgtEl>
                                        <p:attrNameLst>
                                          <p:attrName>style.visibility</p:attrName>
                                        </p:attrNameLst>
                                      </p:cBhvr>
                                      <p:to>
                                        <p:strVal val="visible"/>
                                      </p:to>
                                    </p:set>
                                    <p:animEffect transition="in" filter="randombar(horizontal)">
                                      <p:cBhvr>
                                        <p:cTn id="114"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41" grpId="0" animBg="1"/>
      <p:bldP spid="42" grpId="0" animBg="1"/>
      <p:bldP spid="43" grpId="0" animBg="1"/>
      <p:bldP spid="44" grpId="0" animBg="1"/>
      <p:bldP spid="45" grpId="0" animBg="1"/>
      <p:bldP spid="49" grpId="0" build="p">
        <p:tmplLst>
          <p:tmpl lvl="1">
            <p:tnLst>
              <p:par>
                <p:cTn presetID="14" presetClass="entr" presetSubtype="1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randombar(horizontal)">
                      <p:cBhvr>
                        <p:cTn dur="500"/>
                        <p:tgtEl>
                          <p:spTgt spid="49"/>
                        </p:tgtEl>
                      </p:cBhvr>
                    </p:animEffect>
                  </p:childTnLst>
                </p:cTn>
              </p:par>
            </p:tnLst>
          </p:tmpl>
        </p:tmplLst>
      </p:bldP>
      <p:bldP spid="50" grpId="0" build="p">
        <p:tmplLst>
          <p:tmpl lvl="1">
            <p:tnLst>
              <p:par>
                <p:cTn presetID="14" presetClass="entr" presetSubtype="1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randombar(horizontal)">
                      <p:cBhvr>
                        <p:cTn dur="500"/>
                        <p:tgtEl>
                          <p:spTgt spid="50"/>
                        </p:tgtEl>
                      </p:cBhvr>
                    </p:animEffect>
                  </p:childTnLst>
                </p:cTn>
              </p:par>
            </p:tnLst>
          </p:tmpl>
        </p:tmplLst>
      </p:bldP>
      <p:bldP spid="51" grpId="0" build="p">
        <p:tmplLst>
          <p:tmpl lvl="1">
            <p:tnLst>
              <p:par>
                <p:cTn presetID="14" presetClass="entr" presetSubtype="1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randombar(horizontal)">
                      <p:cBhvr>
                        <p:cTn dur="500"/>
                        <p:tgtEl>
                          <p:spTgt spid="51"/>
                        </p:tgtEl>
                      </p:cBhvr>
                    </p:animEffect>
                  </p:childTnLst>
                </p:cTn>
              </p:par>
            </p:tnLst>
          </p:tmpl>
        </p:tmplLst>
      </p:bldP>
      <p:bldP spid="52" grpId="0" build="p">
        <p:tmplLst>
          <p:tmpl lvl="1">
            <p:tnLst>
              <p:par>
                <p:cTn presetID="14" presetClass="entr" presetSubtype="1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randombar(horizontal)">
                      <p:cBhvr>
                        <p:cTn dur="500"/>
                        <p:tgtEl>
                          <p:spTgt spid="52"/>
                        </p:tgtEl>
                      </p:cBhvr>
                    </p:animEffect>
                  </p:childTnLst>
                </p:cTn>
              </p:par>
            </p:tnLst>
          </p:tmpl>
        </p:tmplLst>
      </p:bldP>
      <p:bldP spid="53" grpId="0" build="p">
        <p:tmplLst>
          <p:tmpl lvl="1">
            <p:tnLst>
              <p:par>
                <p:cTn presetID="14" presetClass="entr" presetSubtype="10"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randombar(horizontal)">
                      <p:cBhvr>
                        <p:cTn dur="500"/>
                        <p:tgtEl>
                          <p:spTgt spid="53"/>
                        </p:tgtEl>
                      </p:cBhvr>
                    </p:animEffect>
                  </p:childTnLst>
                </p:cTn>
              </p:par>
            </p:tnLst>
          </p:tmpl>
        </p:tmplLst>
      </p:bldP>
      <p:bldP spid="54" grpId="0" build="p">
        <p:tmplLst>
          <p:tmpl lvl="1">
            <p:tnLst>
              <p:par>
                <p:cTn presetID="14" presetClass="entr" presetSubtype="1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randombar(horizontal)">
                      <p:cBhvr>
                        <p:cTn dur="500"/>
                        <p:tgtEl>
                          <p:spTgt spid="54"/>
                        </p:tgtEl>
                      </p:cBhvr>
                    </p:animEffect>
                  </p:childTnLst>
                </p:cTn>
              </p:par>
            </p:tnLst>
          </p:tmpl>
        </p:tmplLst>
      </p:bldP>
      <p:bldP spid="55" grpId="0" build="p">
        <p:tmplLst>
          <p:tmpl lvl="1">
            <p:tnLst>
              <p:par>
                <p:cTn presetID="14" presetClass="entr" presetSubtype="10"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randombar(horizontal)">
                      <p:cBhvr>
                        <p:cTn dur="500"/>
                        <p:tgtEl>
                          <p:spTgt spid="55"/>
                        </p:tgtEl>
                      </p:cBhvr>
                    </p:animEffect>
                  </p:childTnLst>
                </p:cTn>
              </p:par>
            </p:tnLst>
          </p:tmpl>
        </p:tmplLst>
      </p:bldP>
      <p:bldP spid="56" grpId="0" build="p">
        <p:tmplLst>
          <p:tmpl lvl="1">
            <p:tnLst>
              <p:par>
                <p:cTn presetID="14" presetClass="entr" presetSubtype="1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randombar(horizontal)">
                      <p:cBhvr>
                        <p:cTn dur="500"/>
                        <p:tgtEl>
                          <p:spTgt spid="56"/>
                        </p:tgtEl>
                      </p:cBhvr>
                    </p:animEffect>
                  </p:childTnLst>
                </p:cTn>
              </p:par>
            </p:tnLst>
          </p:tmpl>
        </p:tmplLst>
      </p:bldP>
      <p:bldP spid="57" grpId="0" build="p">
        <p:tmplLst>
          <p:tmpl lvl="1">
            <p:tnLst>
              <p:par>
                <p:cTn presetID="14" presetClass="entr" presetSubtype="1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randombar(horizontal)">
                      <p:cBhvr>
                        <p:cTn dur="500"/>
                        <p:tgtEl>
                          <p:spTgt spid="57"/>
                        </p:tgtEl>
                      </p:cBhvr>
                    </p:animEffect>
                  </p:childTnLst>
                </p:cTn>
              </p:par>
            </p:tnLst>
          </p:tmpl>
        </p:tmplLst>
      </p:bldP>
      <p:bldP spid="58" grpId="0" build="p">
        <p:tmplLst>
          <p:tmpl lvl="1">
            <p:tnLst>
              <p:par>
                <p:cTn presetID="14" presetClass="entr" presetSubtype="1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randombar(horizontal)">
                      <p:cBhvr>
                        <p:cTn dur="500"/>
                        <p:tgtEl>
                          <p:spTgt spid="58"/>
                        </p:tgtEl>
                      </p:cBhvr>
                    </p:animEffect>
                  </p:childTnLst>
                </p:cTn>
              </p:par>
            </p:tnLst>
          </p:tmpl>
        </p:tmplLst>
      </p:bldP>
      <p:bldP spid="59" grpId="0" build="p">
        <p:tmplLst>
          <p:tmpl lvl="1">
            <p:tnLst>
              <p:par>
                <p:cTn presetID="14" presetClass="entr" presetSubtype="10"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randombar(horizontal)">
                      <p:cBhvr>
                        <p:cTn dur="500"/>
                        <p:tgtEl>
                          <p:spTgt spid="59"/>
                        </p:tgtEl>
                      </p:cBhvr>
                    </p:animEffect>
                  </p:childTnLst>
                </p:cTn>
              </p:par>
            </p:tnLst>
          </p:tmpl>
        </p:tmplLst>
      </p:bldP>
      <p:bldP spid="60" grpId="0" build="p">
        <p:tmplLst>
          <p:tmpl lvl="1">
            <p:tnLst>
              <p:par>
                <p:cTn presetID="14" presetClass="entr" presetSubtype="10" fill="hold" nodeType="with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randombar(horizontal)">
                      <p:cBhvr>
                        <p:cTn dur="500"/>
                        <p:tgtEl>
                          <p:spTgt spid="60"/>
                        </p:tgtEl>
                      </p:cBhvr>
                    </p:animEffect>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482600" y="3378200"/>
            <a:ext cx="17297400" cy="2260955"/>
          </a:xfrm>
        </p:spPr>
        <p:txBody>
          <a:bodyPr anchor="b">
            <a:normAutofit/>
          </a:bodyPr>
          <a:lstStyle>
            <a:lvl1pPr algn="ctr">
              <a:defRPr sz="6000">
                <a:solidFill>
                  <a:schemeClr val="tx1"/>
                </a:solidFill>
              </a:defRPr>
            </a:lvl1pPr>
          </a:lstStyle>
          <a:p>
            <a:r>
              <a:rPr lang="en-US" altLang="ja-JP" dirty="0" smtClean="0"/>
              <a:t>Master Title</a:t>
            </a:r>
            <a:endParaRPr lang="en-US" dirty="0"/>
          </a:p>
        </p:txBody>
      </p:sp>
      <p:sp>
        <p:nvSpPr>
          <p:cNvPr id="4" name="Subtitle 2"/>
          <p:cNvSpPr>
            <a:spLocks noGrp="1"/>
          </p:cNvSpPr>
          <p:nvPr>
            <p:ph type="subTitle" idx="1" hasCustomPrompt="1"/>
          </p:nvPr>
        </p:nvSpPr>
        <p:spPr>
          <a:xfrm>
            <a:off x="469900" y="5676699"/>
            <a:ext cx="17335500" cy="1181301"/>
          </a:xfrm>
        </p:spPr>
        <p:txBody>
          <a:bodyPr>
            <a:normAutofit/>
          </a:bodyPr>
          <a:lstStyle>
            <a:lvl1pPr marL="0" indent="0" algn="ctr">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Tree>
    <p:extLst>
      <p:ext uri="{BB962C8B-B14F-4D97-AF65-F5344CB8AC3E}">
        <p14:creationId xmlns="" xmlns:p14="http://schemas.microsoft.com/office/powerpoint/2010/main" val="410109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9" name="図プレースホルダー 8"/>
          <p:cNvSpPr>
            <a:spLocks noGrp="1"/>
          </p:cNvSpPr>
          <p:nvPr>
            <p:ph type="pic" sz="quarter" idx="15" hasCustomPrompt="1"/>
          </p:nvPr>
        </p:nvSpPr>
        <p:spPr>
          <a:xfrm>
            <a:off x="0" y="0"/>
            <a:ext cx="18286413" cy="10287000"/>
          </a:xfrm>
        </p:spPr>
        <p:txBody>
          <a:bodyPr>
            <a:normAutofit/>
          </a:bodyPr>
          <a:lstStyle>
            <a:lvl1pPr>
              <a:defRPr sz="2000"/>
            </a:lvl1pPr>
          </a:lstStyle>
          <a:p>
            <a:r>
              <a:rPr lang="en-US" dirty="0" smtClean="0"/>
              <a:t>Add Image</a:t>
            </a:r>
            <a:endParaRPr lang="en-US" dirty="0"/>
          </a:p>
        </p:txBody>
      </p:sp>
      <p:sp>
        <p:nvSpPr>
          <p:cNvPr id="3" name="Title 1"/>
          <p:cNvSpPr>
            <a:spLocks noGrp="1"/>
          </p:cNvSpPr>
          <p:nvPr>
            <p:ph type="ctrTitle" hasCustomPrompt="1"/>
          </p:nvPr>
        </p:nvSpPr>
        <p:spPr>
          <a:xfrm>
            <a:off x="210069" y="7734102"/>
            <a:ext cx="13714810" cy="1409384"/>
          </a:xfrm>
        </p:spPr>
        <p:txBody>
          <a:bodyPr anchor="b">
            <a:normAutofit/>
          </a:bodyPr>
          <a:lstStyle>
            <a:lvl1pPr algn="l">
              <a:defRPr sz="6600">
                <a:solidFill>
                  <a:schemeClr val="tx1"/>
                </a:solidFill>
              </a:defRPr>
            </a:lvl1pPr>
          </a:lstStyle>
          <a:p>
            <a:r>
              <a:rPr lang="en-US" altLang="ja-JP" dirty="0" smtClean="0"/>
              <a:t>Master Title</a:t>
            </a:r>
            <a:endParaRPr lang="en-US" dirty="0"/>
          </a:p>
        </p:txBody>
      </p:sp>
      <p:sp>
        <p:nvSpPr>
          <p:cNvPr id="4" name="Subtitle 2"/>
          <p:cNvSpPr>
            <a:spLocks noGrp="1"/>
          </p:cNvSpPr>
          <p:nvPr>
            <p:ph type="subTitle" idx="1" hasCustomPrompt="1"/>
          </p:nvPr>
        </p:nvSpPr>
        <p:spPr>
          <a:xfrm>
            <a:off x="249911" y="9048036"/>
            <a:ext cx="13714810" cy="595763"/>
          </a:xfrm>
        </p:spPr>
        <p:txBody>
          <a:bodyPr>
            <a:normAutofit/>
          </a:bodyPr>
          <a:lstStyle>
            <a:lvl1pPr marL="0" indent="0" algn="l">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Tree>
    <p:extLst>
      <p:ext uri="{BB962C8B-B14F-4D97-AF65-F5344CB8AC3E}">
        <p14:creationId xmlns="" xmlns:p14="http://schemas.microsoft.com/office/powerpoint/2010/main" val="218233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build="p">
        <p:tmplLst>
          <p:tmpl lvl="1">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750"/>
                        <p:tgtEl>
                          <p:spTgt spid="4"/>
                        </p:tgtEl>
                      </p:cBhvr>
                    </p:animEffect>
                    <p:anim calcmode="lin" valueType="num">
                      <p:cBhvr>
                        <p:cTn dur="750" fill="hold"/>
                        <p:tgtEl>
                          <p:spTgt spid="4"/>
                        </p:tgtEl>
                        <p:attrNameLst>
                          <p:attrName>ppt_x</p:attrName>
                        </p:attrNameLst>
                      </p:cBhvr>
                      <p:tavLst>
                        <p:tav tm="0">
                          <p:val>
                            <p:strVal val="#ppt_x"/>
                          </p:val>
                        </p:tav>
                        <p:tav tm="100000">
                          <p:val>
                            <p:strVal val="#ppt_x"/>
                          </p:val>
                        </p:tav>
                      </p:tavLst>
                    </p:anim>
                    <p:anim calcmode="lin" valueType="num">
                      <p:cBhvr>
                        <p:cTn dur="75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g Image 2">
    <p:spTree>
      <p:nvGrpSpPr>
        <p:cNvPr id="1" name=""/>
        <p:cNvGrpSpPr/>
        <p:nvPr/>
      </p:nvGrpSpPr>
      <p:grpSpPr>
        <a:xfrm>
          <a:off x="0" y="0"/>
          <a:ext cx="0" cy="0"/>
          <a:chOff x="0" y="0"/>
          <a:chExt cx="0" cy="0"/>
        </a:xfrm>
      </p:grpSpPr>
      <p:sp>
        <p:nvSpPr>
          <p:cNvPr id="9" name="図プレースホルダー 8"/>
          <p:cNvSpPr>
            <a:spLocks noGrp="1"/>
          </p:cNvSpPr>
          <p:nvPr>
            <p:ph type="pic" sz="quarter" idx="15" hasCustomPrompt="1"/>
          </p:nvPr>
        </p:nvSpPr>
        <p:spPr>
          <a:xfrm>
            <a:off x="0" y="0"/>
            <a:ext cx="18286413" cy="10287000"/>
          </a:xfrm>
        </p:spPr>
        <p:txBody>
          <a:bodyPr>
            <a:normAutofit/>
          </a:bodyPr>
          <a:lstStyle>
            <a:lvl1pPr>
              <a:defRPr sz="2000"/>
            </a:lvl1pPr>
          </a:lstStyle>
          <a:p>
            <a:r>
              <a:rPr lang="en-US" dirty="0" smtClean="0"/>
              <a:t>Add Image</a:t>
            </a:r>
            <a:endParaRPr lang="en-US" dirty="0"/>
          </a:p>
        </p:txBody>
      </p:sp>
      <p:sp>
        <p:nvSpPr>
          <p:cNvPr id="3" name="Title 1"/>
          <p:cNvSpPr>
            <a:spLocks noGrp="1"/>
          </p:cNvSpPr>
          <p:nvPr>
            <p:ph type="ctrTitle" hasCustomPrompt="1"/>
          </p:nvPr>
        </p:nvSpPr>
        <p:spPr>
          <a:xfrm>
            <a:off x="571029" y="719691"/>
            <a:ext cx="13714810" cy="1409384"/>
          </a:xfrm>
        </p:spPr>
        <p:txBody>
          <a:bodyPr anchor="b">
            <a:normAutofit/>
          </a:bodyPr>
          <a:lstStyle>
            <a:lvl1pPr algn="l">
              <a:defRPr sz="6600">
                <a:solidFill>
                  <a:schemeClr val="tx1"/>
                </a:solidFill>
              </a:defRPr>
            </a:lvl1pPr>
          </a:lstStyle>
          <a:p>
            <a:r>
              <a:rPr lang="en-US" altLang="ja-JP" dirty="0" smtClean="0"/>
              <a:t>Master Title</a:t>
            </a:r>
            <a:endParaRPr lang="en-US" dirty="0"/>
          </a:p>
        </p:txBody>
      </p:sp>
      <p:sp>
        <p:nvSpPr>
          <p:cNvPr id="4" name="Subtitle 2"/>
          <p:cNvSpPr>
            <a:spLocks noGrp="1"/>
          </p:cNvSpPr>
          <p:nvPr>
            <p:ph type="subTitle" idx="1" hasCustomPrompt="1"/>
          </p:nvPr>
        </p:nvSpPr>
        <p:spPr>
          <a:xfrm>
            <a:off x="610871" y="2033625"/>
            <a:ext cx="13714810" cy="595763"/>
          </a:xfrm>
        </p:spPr>
        <p:txBody>
          <a:bodyPr>
            <a:normAutofit/>
          </a:bodyPr>
          <a:lstStyle>
            <a:lvl1pPr marL="0" indent="0" algn="l">
              <a:buNone/>
              <a:defRPr sz="2400" baseline="0">
                <a:solidFill>
                  <a:schemeClr val="tx1"/>
                </a:solidFill>
                <a:latin typeface="+mn-lt"/>
              </a:defRPr>
            </a:lvl1pPr>
            <a:lvl2pPr marL="685754" indent="0" algn="ctr">
              <a:buNone/>
              <a:defRPr sz="3000"/>
            </a:lvl2pPr>
            <a:lvl3pPr marL="1371509" indent="0" algn="ctr">
              <a:buNone/>
              <a:defRPr sz="2700"/>
            </a:lvl3pPr>
            <a:lvl4pPr marL="2057263" indent="0" algn="ctr">
              <a:buNone/>
              <a:defRPr sz="2400"/>
            </a:lvl4pPr>
            <a:lvl5pPr marL="2743017" indent="0" algn="ctr">
              <a:buNone/>
              <a:defRPr sz="2400"/>
            </a:lvl5pPr>
            <a:lvl6pPr marL="3428771" indent="0" algn="ctr">
              <a:buNone/>
              <a:defRPr sz="2400"/>
            </a:lvl6pPr>
            <a:lvl7pPr marL="4114526" indent="0" algn="ctr">
              <a:buNone/>
              <a:defRPr sz="2400"/>
            </a:lvl7pPr>
            <a:lvl8pPr marL="4800280" indent="0" algn="ctr">
              <a:buNone/>
              <a:defRPr sz="2400"/>
            </a:lvl8pPr>
            <a:lvl9pPr marL="5486034" indent="0" algn="ctr">
              <a:buNone/>
              <a:defRPr sz="2400"/>
            </a:lvl9pPr>
          </a:lstStyle>
          <a:p>
            <a:r>
              <a:rPr lang="en-US" dirty="0" smtClean="0"/>
              <a:t>Master Subtitle</a:t>
            </a:r>
            <a:endParaRPr lang="en-US" dirty="0"/>
          </a:p>
        </p:txBody>
      </p:sp>
    </p:spTree>
    <p:extLst>
      <p:ext uri="{BB962C8B-B14F-4D97-AF65-F5344CB8AC3E}">
        <p14:creationId xmlns="" xmlns:p14="http://schemas.microsoft.com/office/powerpoint/2010/main" val="330370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750"/>
                                        <p:tgtEl>
                                          <p:spTgt spid="4">
                                            <p:txEl>
                                              <p:pRg st="0" end="0"/>
                                            </p:txEl>
                                          </p:spTgt>
                                        </p:tgtEl>
                                      </p:cBhvr>
                                    </p:animEffect>
                                    <p:anim calcmode="lin" valueType="num">
                                      <p:cBhvr>
                                        <p:cTn id="17"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8"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build="p">
        <p:tmplLst>
          <p:tmpl lvl="1">
            <p:tnLst>
              <p:par>
                <p:cTn presetID="42"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750"/>
                        <p:tgtEl>
                          <p:spTgt spid="4"/>
                        </p:tgtEl>
                      </p:cBhvr>
                    </p:animEffect>
                    <p:anim calcmode="lin" valueType="num">
                      <p:cBhvr>
                        <p:cTn dur="750" fill="hold"/>
                        <p:tgtEl>
                          <p:spTgt spid="4"/>
                        </p:tgtEl>
                        <p:attrNameLst>
                          <p:attrName>ppt_x</p:attrName>
                        </p:attrNameLst>
                      </p:cBhvr>
                      <p:tavLst>
                        <p:tav tm="0">
                          <p:val>
                            <p:strVal val="#ppt_x"/>
                          </p:val>
                        </p:tav>
                        <p:tav tm="100000">
                          <p:val>
                            <p:strVal val="#ppt_x"/>
                          </p:val>
                        </p:tav>
                      </p:tavLst>
                    </p:anim>
                    <p:anim calcmode="lin" valueType="num">
                      <p:cBhvr>
                        <p:cTn dur="75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No Content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a:prstGeom prst="rect">
            <a:avLst/>
          </a:prstGeo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a:prstGeom prst="rect">
            <a:avLst/>
          </a:prstGeo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Tree>
    <p:extLst>
      <p:ext uri="{BB962C8B-B14F-4D97-AF65-F5344CB8AC3E}">
        <p14:creationId xmlns="" xmlns:p14="http://schemas.microsoft.com/office/powerpoint/2010/main" val="418141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 Graphs">
    <p:spTree>
      <p:nvGrpSpPr>
        <p:cNvPr id="1" name=""/>
        <p:cNvGrpSpPr/>
        <p:nvPr/>
      </p:nvGrpSpPr>
      <p:grpSpPr>
        <a:xfrm>
          <a:off x="0" y="0"/>
          <a:ext cx="0" cy="0"/>
          <a:chOff x="0" y="0"/>
          <a:chExt cx="0" cy="0"/>
        </a:xfrm>
      </p:grpSpPr>
      <p:sp>
        <p:nvSpPr>
          <p:cNvPr id="32" name="テキスト プレースホルダー 11"/>
          <p:cNvSpPr>
            <a:spLocks noGrp="1"/>
          </p:cNvSpPr>
          <p:nvPr>
            <p:ph type="body" sz="quarter" idx="19" hasCustomPrompt="1"/>
          </p:nvPr>
        </p:nvSpPr>
        <p:spPr>
          <a:xfrm>
            <a:off x="1753528" y="3844757"/>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accent1"/>
                </a:solidFill>
              </a:defRPr>
            </a:lvl1pPr>
          </a:lstStyle>
          <a:p>
            <a:pPr lvl="0"/>
            <a:r>
              <a:rPr lang="en-US" dirty="0" smtClean="0"/>
              <a:t>00%</a:t>
            </a:r>
          </a:p>
        </p:txBody>
      </p:sp>
      <p:sp>
        <p:nvSpPr>
          <p:cNvPr id="42" name="テキスト プレースホルダー 11"/>
          <p:cNvSpPr>
            <a:spLocks noGrp="1"/>
          </p:cNvSpPr>
          <p:nvPr>
            <p:ph type="body" sz="quarter" idx="30" hasCustomPrompt="1"/>
          </p:nvPr>
        </p:nvSpPr>
        <p:spPr>
          <a:xfrm>
            <a:off x="6047262" y="3830902"/>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bg1">
                    <a:lumMod val="90000"/>
                    <a:lumOff val="10000"/>
                  </a:schemeClr>
                </a:solidFill>
              </a:defRPr>
            </a:lvl1pPr>
          </a:lstStyle>
          <a:p>
            <a:pPr lvl="0"/>
            <a:r>
              <a:rPr lang="en-US" dirty="0" smtClean="0"/>
              <a:t>00%</a:t>
            </a:r>
          </a:p>
        </p:txBody>
      </p:sp>
      <p:sp>
        <p:nvSpPr>
          <p:cNvPr id="43" name="テキスト プレースホルダー 11"/>
          <p:cNvSpPr>
            <a:spLocks noGrp="1"/>
          </p:cNvSpPr>
          <p:nvPr>
            <p:ph type="body" sz="quarter" idx="31" hasCustomPrompt="1"/>
          </p:nvPr>
        </p:nvSpPr>
        <p:spPr>
          <a:xfrm>
            <a:off x="10354180" y="3817047"/>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accent1"/>
                </a:solidFill>
              </a:defRPr>
            </a:lvl1pPr>
          </a:lstStyle>
          <a:p>
            <a:pPr lvl="0"/>
            <a:r>
              <a:rPr lang="en-US" dirty="0" smtClean="0"/>
              <a:t>00%</a:t>
            </a:r>
          </a:p>
        </p:txBody>
      </p:sp>
      <p:sp>
        <p:nvSpPr>
          <p:cNvPr id="44" name="テキスト プレースホルダー 11"/>
          <p:cNvSpPr>
            <a:spLocks noGrp="1"/>
          </p:cNvSpPr>
          <p:nvPr>
            <p:ph type="body" sz="quarter" idx="32" hasCustomPrompt="1"/>
          </p:nvPr>
        </p:nvSpPr>
        <p:spPr>
          <a:xfrm>
            <a:off x="14675881" y="3817050"/>
            <a:ext cx="1746090" cy="1281425"/>
          </a:xfrm>
        </p:spPr>
        <p:txBody>
          <a:bodyPr anchor="ctr">
            <a:norm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6600" baseline="0">
                <a:solidFill>
                  <a:schemeClr val="bg1">
                    <a:lumMod val="90000"/>
                    <a:lumOff val="10000"/>
                  </a:schemeClr>
                </a:solidFill>
              </a:defRPr>
            </a:lvl1pPr>
          </a:lstStyle>
          <a:p>
            <a:pPr lvl="0"/>
            <a:r>
              <a:rPr lang="en-US" dirty="0" smtClean="0"/>
              <a:t>00%</a:t>
            </a:r>
          </a:p>
        </p:txBody>
      </p:sp>
      <p:sp>
        <p:nvSpPr>
          <p:cNvPr id="11" name="グラフ プレースホルダー 10"/>
          <p:cNvSpPr>
            <a:spLocks noGrp="1"/>
          </p:cNvSpPr>
          <p:nvPr>
            <p:ph type="chart" sz="quarter" idx="25" hasCustomPrompt="1"/>
          </p:nvPr>
        </p:nvSpPr>
        <p:spPr>
          <a:xfrm>
            <a:off x="715963" y="2535238"/>
            <a:ext cx="3829050" cy="3814638"/>
          </a:xfrm>
        </p:spPr>
        <p:txBody>
          <a:bodyPr>
            <a:normAutofit/>
          </a:bodyPr>
          <a:lstStyle>
            <a:lvl1pPr>
              <a:defRPr sz="2000"/>
            </a:lvl1pPr>
          </a:lstStyle>
          <a:p>
            <a:r>
              <a:rPr lang="en-US" dirty="0" smtClean="0"/>
              <a:t>Add Graph</a:t>
            </a:r>
            <a:endParaRPr lang="en-US" dirty="0"/>
          </a:p>
        </p:txBody>
      </p:sp>
      <p:sp>
        <p:nvSpPr>
          <p:cNvPr id="36" name="グラフ プレースホルダー 10"/>
          <p:cNvSpPr>
            <a:spLocks noGrp="1"/>
          </p:cNvSpPr>
          <p:nvPr>
            <p:ph type="chart" sz="quarter" idx="26" hasCustomPrompt="1"/>
          </p:nvPr>
        </p:nvSpPr>
        <p:spPr>
          <a:xfrm>
            <a:off x="5026063" y="2535238"/>
            <a:ext cx="3829050" cy="3814638"/>
          </a:xfrm>
        </p:spPr>
        <p:txBody>
          <a:bodyPr>
            <a:normAutofit/>
          </a:bodyPr>
          <a:lstStyle>
            <a:lvl1pPr>
              <a:defRPr sz="2000"/>
            </a:lvl1pPr>
          </a:lstStyle>
          <a:p>
            <a:r>
              <a:rPr lang="en-US" dirty="0" smtClean="0"/>
              <a:t>Add Graph</a:t>
            </a:r>
            <a:endParaRPr lang="en-US" dirty="0"/>
          </a:p>
        </p:txBody>
      </p:sp>
      <p:sp>
        <p:nvSpPr>
          <p:cNvPr id="37" name="グラフ プレースホルダー 10"/>
          <p:cNvSpPr>
            <a:spLocks noGrp="1"/>
          </p:cNvSpPr>
          <p:nvPr>
            <p:ph type="chart" sz="quarter" idx="27" hasCustomPrompt="1"/>
          </p:nvPr>
        </p:nvSpPr>
        <p:spPr>
          <a:xfrm>
            <a:off x="9317298" y="2535238"/>
            <a:ext cx="3829050" cy="3814638"/>
          </a:xfrm>
        </p:spPr>
        <p:txBody>
          <a:bodyPr>
            <a:normAutofit/>
          </a:bodyPr>
          <a:lstStyle>
            <a:lvl1pPr>
              <a:defRPr sz="2000"/>
            </a:lvl1pPr>
          </a:lstStyle>
          <a:p>
            <a:r>
              <a:rPr lang="en-US" dirty="0" smtClean="0"/>
              <a:t>Add Graph</a:t>
            </a:r>
            <a:endParaRPr lang="en-US" dirty="0"/>
          </a:p>
        </p:txBody>
      </p:sp>
      <p:sp>
        <p:nvSpPr>
          <p:cNvPr id="40" name="グラフ プレースホルダー 10"/>
          <p:cNvSpPr>
            <a:spLocks noGrp="1"/>
          </p:cNvSpPr>
          <p:nvPr>
            <p:ph type="chart" sz="quarter" idx="28" hasCustomPrompt="1"/>
          </p:nvPr>
        </p:nvSpPr>
        <p:spPr>
          <a:xfrm>
            <a:off x="13586344" y="2535239"/>
            <a:ext cx="3829050" cy="3814638"/>
          </a:xfrm>
        </p:spPr>
        <p:txBody>
          <a:bodyPr>
            <a:normAutofit/>
          </a:bodyPr>
          <a:lstStyle>
            <a:lvl1pPr>
              <a:defRPr sz="2000"/>
            </a:lvl1pPr>
          </a:lstStyle>
          <a:p>
            <a:r>
              <a:rPr lang="en-US" dirty="0" smtClean="0"/>
              <a:t>Add Graph</a:t>
            </a:r>
            <a:endParaRPr lang="en-US" dirty="0"/>
          </a:p>
        </p:txBody>
      </p:sp>
      <p:pic>
        <p:nvPicPr>
          <p:cNvPr id="17" name="図 16"/>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267986" y="7261094"/>
            <a:ext cx="4268616" cy="421062"/>
          </a:xfrm>
          <a:prstGeom prst="rect">
            <a:avLst/>
          </a:prstGeom>
        </p:spPr>
      </p:pic>
      <p:pic>
        <p:nvPicPr>
          <p:cNvPr id="22" name="図 21"/>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4544396" y="7230362"/>
            <a:ext cx="4268616" cy="421062"/>
          </a:xfrm>
          <a:prstGeom prst="rect">
            <a:avLst/>
          </a:prstGeom>
        </p:spPr>
      </p:pic>
      <p:pic>
        <p:nvPicPr>
          <p:cNvPr id="24" name="図 2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8855113" y="7274948"/>
            <a:ext cx="4268616" cy="421062"/>
          </a:xfrm>
          <a:prstGeom prst="rect">
            <a:avLst/>
          </a:prstGeom>
        </p:spPr>
      </p:pic>
      <p:pic>
        <p:nvPicPr>
          <p:cNvPr id="34" name="図 33"/>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26741"/>
          <a:stretch/>
        </p:blipFill>
        <p:spPr>
          <a:xfrm>
            <a:off x="13123729" y="7274949"/>
            <a:ext cx="4268616" cy="421062"/>
          </a:xfrm>
          <a:prstGeom prst="rect">
            <a:avLst/>
          </a:prstGeom>
        </p:spPr>
      </p:pic>
      <p:pic>
        <p:nvPicPr>
          <p:cNvPr id="6" name="図 5"/>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a:prstGeom prst="rect">
            <a:avLst/>
          </a:prstGeo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a:prstGeom prst="rect">
            <a:avLst/>
          </a:prstGeo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14" name="正方形/長方形 13"/>
          <p:cNvSpPr>
            <a:spLocks/>
          </p:cNvSpPr>
          <p:nvPr userDrawn="1"/>
        </p:nvSpPr>
        <p:spPr>
          <a:xfrm>
            <a:off x="716646" y="6515821"/>
            <a:ext cx="3819854"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3" name="正方形/長方形 22"/>
          <p:cNvSpPr>
            <a:spLocks/>
          </p:cNvSpPr>
          <p:nvPr userDrawn="1"/>
        </p:nvSpPr>
        <p:spPr>
          <a:xfrm>
            <a:off x="9317298" y="6515822"/>
            <a:ext cx="3819854" cy="75912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2"/>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7" name="正方形/長方形 26"/>
          <p:cNvSpPr>
            <a:spLocks/>
          </p:cNvSpPr>
          <p:nvPr userDrawn="1"/>
        </p:nvSpPr>
        <p:spPr>
          <a:xfrm>
            <a:off x="5010380" y="6515822"/>
            <a:ext cx="3819854" cy="759127"/>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8" name="テキスト プレースホルダー 11"/>
          <p:cNvSpPr>
            <a:spLocks noGrp="1"/>
          </p:cNvSpPr>
          <p:nvPr>
            <p:ph type="body" sz="quarter" idx="15" hasCustomPrompt="1"/>
          </p:nvPr>
        </p:nvSpPr>
        <p:spPr>
          <a:xfrm>
            <a:off x="782025" y="6532669"/>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29" name="テキスト プレースホルダー 11"/>
          <p:cNvSpPr>
            <a:spLocks noGrp="1"/>
          </p:cNvSpPr>
          <p:nvPr>
            <p:ph type="body" sz="quarter" idx="16" hasCustomPrompt="1"/>
          </p:nvPr>
        </p:nvSpPr>
        <p:spPr>
          <a:xfrm>
            <a:off x="5075663"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1" name="テキスト プレースホルダー 11"/>
          <p:cNvSpPr>
            <a:spLocks noGrp="1"/>
          </p:cNvSpPr>
          <p:nvPr>
            <p:ph type="body" sz="quarter" idx="18" hasCustomPrompt="1"/>
          </p:nvPr>
        </p:nvSpPr>
        <p:spPr>
          <a:xfrm>
            <a:off x="9429163"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3" name="テキスト プレースホルダー 11"/>
          <p:cNvSpPr>
            <a:spLocks noGrp="1"/>
          </p:cNvSpPr>
          <p:nvPr>
            <p:ph type="body" sz="quarter" idx="20" hasCustomPrompt="1"/>
          </p:nvPr>
        </p:nvSpPr>
        <p:spPr>
          <a:xfrm>
            <a:off x="4980253"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35" name="テキスト プレースホルダー 11"/>
          <p:cNvSpPr>
            <a:spLocks noGrp="1"/>
          </p:cNvSpPr>
          <p:nvPr>
            <p:ph type="body" sz="quarter" idx="22" hasCustomPrompt="1"/>
          </p:nvPr>
        </p:nvSpPr>
        <p:spPr>
          <a:xfrm>
            <a:off x="9317298"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25" name="正方形/長方形 24"/>
          <p:cNvSpPr>
            <a:spLocks/>
          </p:cNvSpPr>
          <p:nvPr userDrawn="1"/>
        </p:nvSpPr>
        <p:spPr>
          <a:xfrm>
            <a:off x="13586344" y="6515822"/>
            <a:ext cx="3819854" cy="759127"/>
          </a:xfrm>
          <a:prstGeom prst="rect">
            <a:avLst/>
          </a:prstGeom>
          <a:gradFill flip="none" rotWithShape="1">
            <a:gsLst>
              <a:gs pos="0">
                <a:schemeClr val="bg1"/>
              </a:gs>
              <a:gs pos="50000">
                <a:schemeClr val="bg1">
                  <a:lumMod val="75000"/>
                  <a:lumOff val="25000"/>
                </a:schemeClr>
              </a:gs>
              <a:gs pos="100000">
                <a:schemeClr val="bg1">
                  <a:lumMod val="50000"/>
                  <a:lumOff val="50000"/>
                </a:schemeClr>
              </a:gs>
            </a:gsLst>
            <a:lin ang="10800000" scaled="1"/>
            <a:tileRect/>
          </a:gra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lang="en-US" dirty="0" smtClean="0">
              <a:solidFill>
                <a:schemeClr val="bg1"/>
              </a:solidFill>
            </a:endParaRPr>
          </a:p>
        </p:txBody>
      </p:sp>
      <p:sp>
        <p:nvSpPr>
          <p:cNvPr id="26" name="テキスト プレースホルダー 11"/>
          <p:cNvSpPr>
            <a:spLocks noGrp="1"/>
          </p:cNvSpPr>
          <p:nvPr>
            <p:ph type="body" sz="quarter" idx="23" hasCustomPrompt="1"/>
          </p:nvPr>
        </p:nvSpPr>
        <p:spPr>
          <a:xfrm>
            <a:off x="13651627" y="6532670"/>
            <a:ext cx="3625705" cy="686765"/>
          </a:xfrm>
        </p:spPr>
        <p:txBody>
          <a:bodyPr anchor="ctr">
            <a:noAutofit/>
          </a:bodyPr>
          <a:lstStyle>
            <a:lvl1pPr marL="0" marR="0" indent="0" algn="ctr" defTabSz="1371509" rtl="0" eaLnBrk="1" fontAlgn="auto" latinLnBrk="0" hangingPunct="1">
              <a:lnSpc>
                <a:spcPct val="100000"/>
              </a:lnSpc>
              <a:spcBef>
                <a:spcPts val="1500"/>
              </a:spcBef>
              <a:spcAft>
                <a:spcPts val="0"/>
              </a:spcAft>
              <a:buClrTx/>
              <a:buSzTx/>
              <a:buFont typeface="Arial" panose="020B0604020202020204" pitchFamily="34" charset="0"/>
              <a:buNone/>
              <a:tabLst/>
              <a:defRPr sz="2800" baseline="0">
                <a:solidFill>
                  <a:schemeClr val="bg1">
                    <a:lumMod val="10000"/>
                    <a:lumOff val="90000"/>
                  </a:schemeClr>
                </a:solidFill>
                <a:latin typeface="Aileron Thin" pitchFamily="50" charset="0"/>
              </a:defRPr>
            </a:lvl1pPr>
          </a:lstStyle>
          <a:p>
            <a:pPr lvl="0"/>
            <a:r>
              <a:rPr lang="en-US" dirty="0" smtClean="0"/>
              <a:t>Text Here</a:t>
            </a:r>
            <a:endParaRPr lang="en-US" dirty="0"/>
          </a:p>
        </p:txBody>
      </p:sp>
      <p:sp>
        <p:nvSpPr>
          <p:cNvPr id="30" name="テキスト プレースホルダー 11"/>
          <p:cNvSpPr>
            <a:spLocks noGrp="1"/>
          </p:cNvSpPr>
          <p:nvPr>
            <p:ph type="body" sz="quarter" idx="24" hasCustomPrompt="1"/>
          </p:nvPr>
        </p:nvSpPr>
        <p:spPr>
          <a:xfrm>
            <a:off x="13556217" y="7371935"/>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
        <p:nvSpPr>
          <p:cNvPr id="41" name="テキスト プレースホルダー 11"/>
          <p:cNvSpPr>
            <a:spLocks noGrp="1"/>
          </p:cNvSpPr>
          <p:nvPr>
            <p:ph type="body" sz="quarter" idx="29" hasCustomPrompt="1"/>
          </p:nvPr>
        </p:nvSpPr>
        <p:spPr>
          <a:xfrm>
            <a:off x="724542" y="7385473"/>
            <a:ext cx="3819854" cy="1862686"/>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2000" baseline="0">
                <a:solidFill>
                  <a:schemeClr val="bg1">
                    <a:lumMod val="90000"/>
                    <a:lumOff val="10000"/>
                  </a:schemeClr>
                </a:solidFill>
              </a:defRPr>
            </a:lvl1pPr>
          </a:lstStyle>
          <a:p>
            <a:pPr lvl="0"/>
            <a:r>
              <a:rPr lang="en-US" dirty="0" smtClean="0"/>
              <a:t>Text Here</a:t>
            </a:r>
            <a:endParaRPr lang="en-US" dirty="0"/>
          </a:p>
        </p:txBody>
      </p:sp>
    </p:spTree>
    <p:extLst>
      <p:ext uri="{BB962C8B-B14F-4D97-AF65-F5344CB8AC3E}">
        <p14:creationId xmlns="" xmlns:p14="http://schemas.microsoft.com/office/powerpoint/2010/main" val="99944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1000"/>
                                        <p:tgtEl>
                                          <p:spTgt spid="11"/>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 calcmode="lin" valueType="num">
                                      <p:cBhvr additive="base">
                                        <p:cTn id="27"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anim calcmode="lin" valueType="num">
                                      <p:cBhvr additive="base">
                                        <p:cTn id="3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xEl>
                                              <p:pRg st="0" end="0"/>
                                            </p:txEl>
                                          </p:spTgt>
                                        </p:tgtEl>
                                        <p:attrNameLst>
                                          <p:attrName>style.visibility</p:attrName>
                                        </p:attrNameLst>
                                      </p:cBhvr>
                                      <p:to>
                                        <p:strVal val="visible"/>
                                      </p:to>
                                    </p:set>
                                    <p:anim calcmode="lin" valueType="num">
                                      <p:cBhvr additive="base">
                                        <p:cTn id="43"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1" presetClass="entr" presetSubtype="1"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heel(1)">
                                      <p:cBhvr>
                                        <p:cTn id="48" dur="1000"/>
                                        <p:tgtEl>
                                          <p:spTgt spid="36"/>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42">
                                            <p:txEl>
                                              <p:pRg st="0" end="0"/>
                                            </p:txEl>
                                          </p:spTgt>
                                        </p:tgtEl>
                                        <p:attrNameLst>
                                          <p:attrName>style.visibility</p:attrName>
                                        </p:attrNameLst>
                                      </p:cBhvr>
                                      <p:to>
                                        <p:strVal val="visible"/>
                                      </p:to>
                                    </p:set>
                                    <p:anim calcmode="lin" valueType="num">
                                      <p:cBhvr additive="base">
                                        <p:cTn id="52"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42">
                                            <p:txEl>
                                              <p:pRg st="0" end="0"/>
                                            </p:txEl>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fill="hold"/>
                                        <p:tgtEl>
                                          <p:spTgt spid="27"/>
                                        </p:tgtEl>
                                        <p:attrNameLst>
                                          <p:attrName>ppt_x</p:attrName>
                                        </p:attrNameLst>
                                      </p:cBhvr>
                                      <p:tavLst>
                                        <p:tav tm="0">
                                          <p:val>
                                            <p:strVal val="#ppt_x"/>
                                          </p:val>
                                        </p:tav>
                                        <p:tav tm="100000">
                                          <p:val>
                                            <p:strVal val="#ppt_x"/>
                                          </p:val>
                                        </p:tav>
                                      </p:tavLst>
                                    </p:anim>
                                    <p:anim calcmode="lin" valueType="num">
                                      <p:cBhvr additive="base">
                                        <p:cTn id="57" dur="500" fill="hold"/>
                                        <p:tgtEl>
                                          <p:spTgt spid="2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9">
                                            <p:txEl>
                                              <p:pRg st="0" end="0"/>
                                            </p:txEl>
                                          </p:spTgt>
                                        </p:tgtEl>
                                        <p:attrNameLst>
                                          <p:attrName>style.visibility</p:attrName>
                                        </p:attrNameLst>
                                      </p:cBhvr>
                                      <p:to>
                                        <p:strVal val="visible"/>
                                      </p:to>
                                    </p:set>
                                    <p:anim calcmode="lin" valueType="num">
                                      <p:cBhvr additive="base">
                                        <p:cTn id="6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3">
                                            <p:txEl>
                                              <p:pRg st="0" end="0"/>
                                            </p:txEl>
                                          </p:spTgt>
                                        </p:tgtEl>
                                        <p:attrNameLst>
                                          <p:attrName>style.visibility</p:attrName>
                                        </p:attrNameLst>
                                      </p:cBhvr>
                                      <p:to>
                                        <p:strVal val="visible"/>
                                      </p:to>
                                    </p:set>
                                    <p:anim calcmode="lin" valueType="num">
                                      <p:cBhvr additive="base">
                                        <p:cTn id="6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70" fill="hold">
                            <p:stCondLst>
                              <p:cond delay="3500"/>
                            </p:stCondLst>
                            <p:childTnLst>
                              <p:par>
                                <p:cTn id="71" presetID="21" presetClass="entr" presetSubtype="1"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heel(1)">
                                      <p:cBhvr>
                                        <p:cTn id="73" dur="1000"/>
                                        <p:tgtEl>
                                          <p:spTgt spid="37"/>
                                        </p:tgtEl>
                                      </p:cBhvr>
                                    </p:animEffect>
                                  </p:childTnLst>
                                </p:cTn>
                              </p:par>
                            </p:childTnLst>
                          </p:cTn>
                        </p:par>
                        <p:par>
                          <p:cTn id="74" fill="hold">
                            <p:stCondLst>
                              <p:cond delay="4500"/>
                            </p:stCondLst>
                            <p:childTnLst>
                              <p:par>
                                <p:cTn id="75" presetID="2" presetClass="entr" presetSubtype="4" fill="hold" grpId="0" nodeType="afterEffect">
                                  <p:stCondLst>
                                    <p:cond delay="0"/>
                                  </p:stCondLst>
                                  <p:childTnLst>
                                    <p:set>
                                      <p:cBhvr>
                                        <p:cTn id="76" dur="1" fill="hold">
                                          <p:stCondLst>
                                            <p:cond delay="0"/>
                                          </p:stCondLst>
                                        </p:cTn>
                                        <p:tgtEl>
                                          <p:spTgt spid="43">
                                            <p:txEl>
                                              <p:pRg st="0" end="0"/>
                                            </p:txEl>
                                          </p:spTgt>
                                        </p:tgtEl>
                                        <p:attrNameLst>
                                          <p:attrName>style.visibility</p:attrName>
                                        </p:attrNameLst>
                                      </p:cBhvr>
                                      <p:to>
                                        <p:strVal val="visible"/>
                                      </p:to>
                                    </p:set>
                                    <p:anim calcmode="lin" valueType="num">
                                      <p:cBhvr additive="base">
                                        <p:cTn id="77"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43">
                                            <p:txEl>
                                              <p:pRg st="0" end="0"/>
                                            </p:txEl>
                                          </p:spTgt>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1">
                                            <p:txEl>
                                              <p:pRg st="0" end="0"/>
                                            </p:txEl>
                                          </p:spTgt>
                                        </p:tgtEl>
                                        <p:attrNameLst>
                                          <p:attrName>style.visibility</p:attrName>
                                        </p:attrNameLst>
                                      </p:cBhvr>
                                      <p:to>
                                        <p:strVal val="visible"/>
                                      </p:to>
                                    </p:set>
                                    <p:anim calcmode="lin" valueType="num">
                                      <p:cBhvr additive="base">
                                        <p:cTn id="8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5000"/>
                            </p:stCondLst>
                            <p:childTnLst>
                              <p:par>
                                <p:cTn id="96" presetID="21" presetClass="entr" presetSubtype="1" fill="hold" grpId="0"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heel(1)">
                                      <p:cBhvr>
                                        <p:cTn id="98" dur="1000"/>
                                        <p:tgtEl>
                                          <p:spTgt spid="40"/>
                                        </p:tgtEl>
                                      </p:cBhvr>
                                    </p:animEffect>
                                  </p:childTnLst>
                                </p:cTn>
                              </p:par>
                            </p:childTnLst>
                          </p:cTn>
                        </p:par>
                        <p:par>
                          <p:cTn id="99" fill="hold">
                            <p:stCondLst>
                              <p:cond delay="6000"/>
                            </p:stCondLst>
                            <p:childTnLst>
                              <p:par>
                                <p:cTn id="100" presetID="2" presetClass="entr" presetSubtype="4" fill="hold" grpId="0" nodeType="afterEffect">
                                  <p:stCondLst>
                                    <p:cond delay="0"/>
                                  </p:stCondLst>
                                  <p:childTnLst>
                                    <p:set>
                                      <p:cBhvr>
                                        <p:cTn id="101" dur="1" fill="hold">
                                          <p:stCondLst>
                                            <p:cond delay="0"/>
                                          </p:stCondLst>
                                        </p:cTn>
                                        <p:tgtEl>
                                          <p:spTgt spid="44">
                                            <p:txEl>
                                              <p:pRg st="0" end="0"/>
                                            </p:txEl>
                                          </p:spTgt>
                                        </p:tgtEl>
                                        <p:attrNameLst>
                                          <p:attrName>style.visibility</p:attrName>
                                        </p:attrNameLst>
                                      </p:cBhvr>
                                      <p:to>
                                        <p:strVal val="visible"/>
                                      </p:to>
                                    </p:set>
                                    <p:anim calcmode="lin" valueType="num">
                                      <p:cBhvr additive="base">
                                        <p:cTn id="102"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26">
                                            <p:txEl>
                                              <p:pRg st="0" end="0"/>
                                            </p:txEl>
                                          </p:spTgt>
                                        </p:tgtEl>
                                        <p:attrNameLst>
                                          <p:attrName>style.visibility</p:attrName>
                                        </p:attrNameLst>
                                      </p:cBhvr>
                                      <p:to>
                                        <p:strVal val="visible"/>
                                      </p:to>
                                    </p:set>
                                    <p:anim calcmode="lin" valueType="num">
                                      <p:cBhvr additive="base">
                                        <p:cTn id="106"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ppt_x"/>
                                          </p:val>
                                        </p:tav>
                                        <p:tav tm="100000">
                                          <p:val>
                                            <p:strVal val="#ppt_x"/>
                                          </p:val>
                                        </p:tav>
                                      </p:tavLst>
                                    </p:anim>
                                    <p:anim calcmode="lin" valueType="num">
                                      <p:cBhvr additive="base">
                                        <p:cTn id="111" dur="500" fill="hold"/>
                                        <p:tgtEl>
                                          <p:spTgt spid="25"/>
                                        </p:tgtEl>
                                        <p:attrNameLst>
                                          <p:attrName>ppt_y</p:attrName>
                                        </p:attrNameLst>
                                      </p:cBhvr>
                                      <p:tavLst>
                                        <p:tav tm="0">
                                          <p:val>
                                            <p:strVal val="1+#ppt_h/2"/>
                                          </p:val>
                                        </p:tav>
                                        <p:tav tm="100000">
                                          <p:val>
                                            <p:strVal val="#ppt_y"/>
                                          </p:val>
                                        </p:tav>
                                      </p:tavLst>
                                    </p:anim>
                                  </p:childTnLst>
                                </p:cTn>
                              </p:par>
                              <p:par>
                                <p:cTn id="112" presetID="2" presetClass="entr" presetSubtype="4" fill="hold" nodeType="withEffect">
                                  <p:stCondLst>
                                    <p:cond delay="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500" fill="hold"/>
                                        <p:tgtEl>
                                          <p:spTgt spid="34"/>
                                        </p:tgtEl>
                                        <p:attrNameLst>
                                          <p:attrName>ppt_x</p:attrName>
                                        </p:attrNameLst>
                                      </p:cBhvr>
                                      <p:tavLst>
                                        <p:tav tm="0">
                                          <p:val>
                                            <p:strVal val="#ppt_x"/>
                                          </p:val>
                                        </p:tav>
                                        <p:tav tm="100000">
                                          <p:val>
                                            <p:strVal val="#ppt_x"/>
                                          </p:val>
                                        </p:tav>
                                      </p:tavLst>
                                    </p:anim>
                                    <p:anim calcmode="lin" valueType="num">
                                      <p:cBhvr additive="base">
                                        <p:cTn id="115" dur="500" fill="hold"/>
                                        <p:tgtEl>
                                          <p:spTgt spid="3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0">
                                            <p:txEl>
                                              <p:pRg st="0" end="0"/>
                                            </p:txEl>
                                          </p:spTgt>
                                        </p:tgtEl>
                                        <p:attrNameLst>
                                          <p:attrName>style.visibility</p:attrName>
                                        </p:attrNameLst>
                                      </p:cBhvr>
                                      <p:to>
                                        <p:strVal val="visible"/>
                                      </p:to>
                                    </p:set>
                                    <p:anim calcmode="lin" valueType="num">
                                      <p:cBhvr additive="base">
                                        <p:cTn id="11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tmplLst>
          <p:tmpl lvl="1">
            <p:tnLst>
              <p:par>
                <p:cTn presetID="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 presetClass="entr" presetSubtype="4"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build="p">
        <p:tmplLst>
          <p:tmpl lvl="1">
            <p:tnLst>
              <p:par>
                <p:cTn presetID="2" presetClass="entr" presetSubtype="4"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11" grpId="0"/>
      <p:bldP spid="36" grpId="0"/>
      <p:bldP spid="37" grpId="0"/>
      <p:bldP spid="40" grpId="0"/>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4" grpId="0" animBg="1"/>
      <p:bldP spid="23" grpId="0" animBg="1"/>
      <p:bldP spid="27" grpId="0" animBg="1"/>
      <p:bldP spid="28" grpId="0" build="p">
        <p:tmplLst>
          <p:tmpl lvl="1">
            <p:tnLst>
              <p:par>
                <p:cTn presetID="2" presetClass="entr" presetSubtype="4"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25" grpId="0" animBg="1"/>
      <p:bldP spid="26" grpId="0" build="p">
        <p:tmplLst>
          <p:tmpl lvl="1">
            <p:tnLst>
              <p:par>
                <p:cTn presetID="2" presetClass="entr" presetSubtype="4"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2" presetClass="entr" presetSubtype="4"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Flow">
    <p:spTree>
      <p:nvGrpSpPr>
        <p:cNvPr id="1" name=""/>
        <p:cNvGrpSpPr/>
        <p:nvPr/>
      </p:nvGrpSpPr>
      <p:grpSpPr>
        <a:xfrm>
          <a:off x="0" y="0"/>
          <a:ext cx="0" cy="0"/>
          <a:chOff x="0" y="0"/>
          <a:chExt cx="0" cy="0"/>
        </a:xfrm>
      </p:grpSpPr>
      <p:sp>
        <p:nvSpPr>
          <p:cNvPr id="11" name="フリーフォーム 10"/>
          <p:cNvSpPr/>
          <p:nvPr userDrawn="1"/>
        </p:nvSpPr>
        <p:spPr>
          <a:xfrm>
            <a:off x="-495300" y="4622800"/>
            <a:ext cx="19062700" cy="2336800"/>
          </a:xfrm>
          <a:custGeom>
            <a:avLst/>
            <a:gdLst>
              <a:gd name="connsiteX0" fmla="*/ 0 w 19062700"/>
              <a:gd name="connsiteY0" fmla="*/ 0 h 2336800"/>
              <a:gd name="connsiteX1" fmla="*/ 2730500 w 19062700"/>
              <a:gd name="connsiteY1" fmla="*/ 1524000 h 2336800"/>
              <a:gd name="connsiteX2" fmla="*/ 5384800 w 19062700"/>
              <a:gd name="connsiteY2" fmla="*/ 749300 h 2336800"/>
              <a:gd name="connsiteX3" fmla="*/ 7264400 w 19062700"/>
              <a:gd name="connsiteY3" fmla="*/ 2336800 h 2336800"/>
              <a:gd name="connsiteX4" fmla="*/ 9740900 w 19062700"/>
              <a:gd name="connsiteY4" fmla="*/ 965200 h 2336800"/>
              <a:gd name="connsiteX5" fmla="*/ 12700000 w 19062700"/>
              <a:gd name="connsiteY5" fmla="*/ 1663700 h 2336800"/>
              <a:gd name="connsiteX6" fmla="*/ 15316200 w 19062700"/>
              <a:gd name="connsiteY6" fmla="*/ 584200 h 2336800"/>
              <a:gd name="connsiteX7" fmla="*/ 19062700 w 19062700"/>
              <a:gd name="connsiteY7" fmla="*/ 2159000 h 2336800"/>
              <a:gd name="connsiteX8" fmla="*/ 19037300 w 19062700"/>
              <a:gd name="connsiteY8" fmla="*/ 2159000 h 2336800"/>
              <a:gd name="connsiteX9" fmla="*/ 19037300 w 19062700"/>
              <a:gd name="connsiteY9" fmla="*/ 2159000 h 233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62700" h="2336800">
                <a:moveTo>
                  <a:pt x="0" y="0"/>
                </a:moveTo>
                <a:lnTo>
                  <a:pt x="2730500" y="1524000"/>
                </a:lnTo>
                <a:lnTo>
                  <a:pt x="5384800" y="749300"/>
                </a:lnTo>
                <a:lnTo>
                  <a:pt x="7264400" y="2336800"/>
                </a:lnTo>
                <a:lnTo>
                  <a:pt x="9740900" y="965200"/>
                </a:lnTo>
                <a:lnTo>
                  <a:pt x="12700000" y="1663700"/>
                </a:lnTo>
                <a:lnTo>
                  <a:pt x="15316200" y="584200"/>
                </a:lnTo>
                <a:lnTo>
                  <a:pt x="19062700" y="2159000"/>
                </a:lnTo>
                <a:lnTo>
                  <a:pt x="19037300" y="2159000"/>
                </a:lnTo>
                <a:lnTo>
                  <a:pt x="19037300" y="2159000"/>
                </a:lnTo>
              </a:path>
            </a:pathLst>
          </a:custGeom>
          <a:noFill/>
          <a:ln>
            <a:solidFill>
              <a:schemeClr val="accent2"/>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円/楕円 45"/>
          <p:cNvSpPr/>
          <p:nvPr userDrawn="1"/>
        </p:nvSpPr>
        <p:spPr>
          <a:xfrm>
            <a:off x="14683187" y="5077721"/>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pic>
        <p:nvPicPr>
          <p:cNvPr id="6" name="図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2033" y="349767"/>
            <a:ext cx="13195280" cy="2306936"/>
          </a:xfrm>
          <a:prstGeom prst="rect">
            <a:avLst/>
          </a:prstGeom>
        </p:spPr>
      </p:pic>
      <p:pic>
        <p:nvPicPr>
          <p:cNvPr id="7" name="図 6"/>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14557529" y="349768"/>
            <a:ext cx="3728884" cy="2306936"/>
          </a:xfrm>
          <a:prstGeom prst="rect">
            <a:avLst/>
          </a:prstGeom>
        </p:spPr>
      </p:pic>
      <p:pic>
        <p:nvPicPr>
          <p:cNvPr id="8" name="図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12033" y="9572687"/>
            <a:ext cx="18298445" cy="714313"/>
          </a:xfrm>
          <a:prstGeom prst="rect">
            <a:avLst/>
          </a:prstGeom>
        </p:spPr>
      </p:pic>
      <p:sp>
        <p:nvSpPr>
          <p:cNvPr id="2" name="タイトル 1"/>
          <p:cNvSpPr>
            <a:spLocks noGrp="1"/>
          </p:cNvSpPr>
          <p:nvPr>
            <p:ph type="title" hasCustomPrompt="1"/>
          </p:nvPr>
        </p:nvSpPr>
        <p:spPr>
          <a:xfrm>
            <a:off x="451081" y="535656"/>
            <a:ext cx="12422708" cy="1003675"/>
          </a:xfrm>
        </p:spPr>
        <p:txBody>
          <a:bodyPr/>
          <a:lstStyle>
            <a:lvl1pPr>
              <a:defRPr>
                <a:solidFill>
                  <a:schemeClr val="bg1">
                    <a:lumMod val="10000"/>
                    <a:lumOff val="90000"/>
                  </a:schemeClr>
                </a:solidFill>
              </a:defRPr>
            </a:lvl1pPr>
          </a:lstStyle>
          <a:p>
            <a:r>
              <a:rPr lang="en-US" altLang="ja-JP" dirty="0" smtClean="0"/>
              <a:t>Slide Title</a:t>
            </a:r>
            <a:endParaRPr lang="en-US" dirty="0"/>
          </a:p>
        </p:txBody>
      </p:sp>
      <p:sp>
        <p:nvSpPr>
          <p:cNvPr id="4" name="フッター プレースホルダー 3"/>
          <p:cNvSpPr>
            <a:spLocks noGrp="1"/>
          </p:cNvSpPr>
          <p:nvPr>
            <p:ph type="ftr" sz="quarter" idx="11"/>
          </p:nvPr>
        </p:nvSpPr>
        <p:spPr>
          <a:xfrm>
            <a:off x="-12033" y="9570622"/>
            <a:ext cx="18298445" cy="547688"/>
          </a:xfrm>
          <a:prstGeom prst="rect">
            <a:avLst/>
          </a:prstGeom>
        </p:spPr>
        <p:txBody>
          <a:bodyPr/>
          <a:lstStyle>
            <a:lvl1pPr>
              <a:defRPr sz="2000">
                <a:solidFill>
                  <a:schemeClr val="bg1">
                    <a:lumMod val="10000"/>
                    <a:lumOff val="90000"/>
                  </a:schemeClr>
                </a:solidFill>
              </a:defRPr>
            </a:lvl1pPr>
          </a:lstStyle>
          <a:p>
            <a:r>
              <a:rPr lang="en-US" dirty="0" smtClean="0"/>
              <a:t>The Power of PowerPoint  |  http://thepopp.com</a:t>
            </a:r>
            <a:endParaRPr lang="en-US" dirty="0"/>
          </a:p>
        </p:txBody>
      </p:sp>
      <p:sp>
        <p:nvSpPr>
          <p:cNvPr id="5" name="スライド番号プレースホルダー 4"/>
          <p:cNvSpPr>
            <a:spLocks noGrp="1"/>
          </p:cNvSpPr>
          <p:nvPr>
            <p:ph type="sldNum" sz="quarter" idx="12"/>
          </p:nvPr>
        </p:nvSpPr>
        <p:spPr>
          <a:xfrm>
            <a:off x="14750744" y="1016155"/>
            <a:ext cx="3710263" cy="776544"/>
          </a:xfrm>
          <a:prstGeom prst="rect">
            <a:avLst/>
          </a:prstGeom>
        </p:spPr>
        <p:txBody>
          <a:bodyPr/>
          <a:lstStyle>
            <a:lvl1pPr algn="l">
              <a:defRPr sz="4400">
                <a:solidFill>
                  <a:schemeClr val="bg1">
                    <a:lumMod val="10000"/>
                    <a:lumOff val="90000"/>
                  </a:schemeClr>
                </a:solidFill>
              </a:defRPr>
            </a:lvl1pPr>
          </a:lstStyle>
          <a:p>
            <a:r>
              <a:rPr lang="en-US" dirty="0" smtClean="0"/>
              <a:t> </a:t>
            </a:r>
            <a:r>
              <a:rPr lang="en-US" dirty="0" smtClean="0">
                <a:latin typeface="+mj-lt"/>
              </a:rPr>
              <a:t>SLIDE </a:t>
            </a:r>
            <a:fld id="{511F482C-44AA-46E6-BA1A-E4C16BAF3A94}" type="slidenum">
              <a:rPr lang="en-US" sz="7200" smtClean="0">
                <a:latin typeface="+mj-lt"/>
              </a:rPr>
              <a:pPr/>
              <a:t>‹N°›</a:t>
            </a:fld>
            <a:endParaRPr lang="en-US" sz="7200" dirty="0">
              <a:latin typeface="+mj-lt"/>
            </a:endParaRPr>
          </a:p>
        </p:txBody>
      </p:sp>
      <p:sp>
        <p:nvSpPr>
          <p:cNvPr id="10" name="テキスト プレースホルダー 9"/>
          <p:cNvSpPr>
            <a:spLocks noGrp="1"/>
          </p:cNvSpPr>
          <p:nvPr>
            <p:ph type="body" sz="quarter" idx="13" hasCustomPrompt="1"/>
          </p:nvPr>
        </p:nvSpPr>
        <p:spPr>
          <a:xfrm>
            <a:off x="481765" y="1407531"/>
            <a:ext cx="12343898" cy="457364"/>
          </a:xfrm>
        </p:spPr>
        <p:txBody>
          <a:bodyPr>
            <a:normAutofit/>
          </a:bodyPr>
          <a:lstStyle>
            <a:lvl1pPr>
              <a:defRPr sz="2400" baseline="0">
                <a:solidFill>
                  <a:schemeClr val="bg1">
                    <a:lumMod val="10000"/>
                    <a:lumOff val="90000"/>
                  </a:schemeClr>
                </a:solidFill>
              </a:defRPr>
            </a:lvl1pPr>
          </a:lstStyle>
          <a:p>
            <a:pPr lvl="0"/>
            <a:r>
              <a:rPr lang="en-US" dirty="0" smtClean="0"/>
              <a:t>Short Description</a:t>
            </a:r>
            <a:endParaRPr lang="en-US" dirty="0"/>
          </a:p>
        </p:txBody>
      </p:sp>
      <p:sp>
        <p:nvSpPr>
          <p:cNvPr id="41" name="円/楕円 40"/>
          <p:cNvSpPr/>
          <p:nvPr userDrawn="1"/>
        </p:nvSpPr>
        <p:spPr>
          <a:xfrm>
            <a:off x="2098173" y="6007903"/>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2" name="円/楕円 41"/>
          <p:cNvSpPr/>
          <p:nvPr userDrawn="1"/>
        </p:nvSpPr>
        <p:spPr>
          <a:xfrm>
            <a:off x="4731080" y="5231459"/>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3" name="円/楕円 42"/>
          <p:cNvSpPr/>
          <p:nvPr userDrawn="1"/>
        </p:nvSpPr>
        <p:spPr>
          <a:xfrm>
            <a:off x="6618034" y="6813950"/>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4" name="円/楕円 43"/>
          <p:cNvSpPr/>
          <p:nvPr userDrawn="1"/>
        </p:nvSpPr>
        <p:spPr>
          <a:xfrm>
            <a:off x="9081834" y="5429650"/>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5" name="円/楕円 44"/>
          <p:cNvSpPr/>
          <p:nvPr userDrawn="1"/>
        </p:nvSpPr>
        <p:spPr>
          <a:xfrm>
            <a:off x="12030221" y="6124277"/>
            <a:ext cx="307475" cy="307475"/>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5400" dirty="0">
              <a:solidFill>
                <a:schemeClr val="bg1">
                  <a:lumMod val="10000"/>
                  <a:lumOff val="90000"/>
                </a:schemeClr>
              </a:solidFill>
              <a:latin typeface="+mj-lt"/>
            </a:endParaRPr>
          </a:p>
        </p:txBody>
      </p:sp>
      <p:sp>
        <p:nvSpPr>
          <p:cNvPr id="49" name="テキスト プレースホルダー 11"/>
          <p:cNvSpPr>
            <a:spLocks noGrp="1"/>
          </p:cNvSpPr>
          <p:nvPr>
            <p:ph type="body" sz="quarter" idx="14" hasCustomPrompt="1"/>
          </p:nvPr>
        </p:nvSpPr>
        <p:spPr>
          <a:xfrm>
            <a:off x="934149" y="6967687"/>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0" name="テキスト プレースホルダー 11"/>
          <p:cNvSpPr>
            <a:spLocks noGrp="1"/>
          </p:cNvSpPr>
          <p:nvPr>
            <p:ph type="body" sz="quarter" idx="23" hasCustomPrompt="1"/>
          </p:nvPr>
        </p:nvSpPr>
        <p:spPr>
          <a:xfrm>
            <a:off x="922462" y="7845567"/>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1" name="テキスト プレースホルダー 11"/>
          <p:cNvSpPr>
            <a:spLocks noGrp="1"/>
          </p:cNvSpPr>
          <p:nvPr>
            <p:ph type="body" sz="quarter" idx="24" hasCustomPrompt="1"/>
          </p:nvPr>
        </p:nvSpPr>
        <p:spPr>
          <a:xfrm>
            <a:off x="1093379" y="2436483"/>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2" name="テキスト プレースホルダー 11"/>
          <p:cNvSpPr>
            <a:spLocks noGrp="1"/>
          </p:cNvSpPr>
          <p:nvPr>
            <p:ph type="body" sz="quarter" idx="25" hasCustomPrompt="1"/>
          </p:nvPr>
        </p:nvSpPr>
        <p:spPr>
          <a:xfrm>
            <a:off x="1081692" y="3314363"/>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3" name="テキスト プレースホルダー 11"/>
          <p:cNvSpPr>
            <a:spLocks noGrp="1"/>
          </p:cNvSpPr>
          <p:nvPr>
            <p:ph type="body" sz="quarter" idx="26" hasCustomPrompt="1"/>
          </p:nvPr>
        </p:nvSpPr>
        <p:spPr>
          <a:xfrm>
            <a:off x="7374022" y="7194248"/>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4" name="テキスト プレースホルダー 11"/>
          <p:cNvSpPr>
            <a:spLocks noGrp="1"/>
          </p:cNvSpPr>
          <p:nvPr>
            <p:ph type="body" sz="quarter" idx="27" hasCustomPrompt="1"/>
          </p:nvPr>
        </p:nvSpPr>
        <p:spPr>
          <a:xfrm>
            <a:off x="7362335" y="8072128"/>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5" name="テキスト プレースホルダー 11"/>
          <p:cNvSpPr>
            <a:spLocks noGrp="1"/>
          </p:cNvSpPr>
          <p:nvPr>
            <p:ph type="body" sz="quarter" idx="28" hasCustomPrompt="1"/>
          </p:nvPr>
        </p:nvSpPr>
        <p:spPr>
          <a:xfrm>
            <a:off x="7533771" y="2656704"/>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6" name="テキスト プレースホルダー 11"/>
          <p:cNvSpPr>
            <a:spLocks noGrp="1"/>
          </p:cNvSpPr>
          <p:nvPr>
            <p:ph type="body" sz="quarter" idx="29" hasCustomPrompt="1"/>
          </p:nvPr>
        </p:nvSpPr>
        <p:spPr>
          <a:xfrm>
            <a:off x="7522084" y="3534584"/>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7" name="テキスト プレースホルダー 11"/>
          <p:cNvSpPr>
            <a:spLocks noGrp="1"/>
          </p:cNvSpPr>
          <p:nvPr>
            <p:ph type="body" sz="quarter" idx="30" hasCustomPrompt="1"/>
          </p:nvPr>
        </p:nvSpPr>
        <p:spPr>
          <a:xfrm>
            <a:off x="12810133" y="6698004"/>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58" name="テキスト プレースホルダー 11"/>
          <p:cNvSpPr>
            <a:spLocks noGrp="1"/>
          </p:cNvSpPr>
          <p:nvPr>
            <p:ph type="body" sz="quarter" idx="31" hasCustomPrompt="1"/>
          </p:nvPr>
        </p:nvSpPr>
        <p:spPr>
          <a:xfrm>
            <a:off x="12798446" y="7575884"/>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sp>
        <p:nvSpPr>
          <p:cNvPr id="59" name="テキスト プレースホルダー 11"/>
          <p:cNvSpPr>
            <a:spLocks noGrp="1"/>
          </p:cNvSpPr>
          <p:nvPr>
            <p:ph type="body" sz="quarter" idx="32" hasCustomPrompt="1"/>
          </p:nvPr>
        </p:nvSpPr>
        <p:spPr>
          <a:xfrm>
            <a:off x="14117553" y="2456712"/>
            <a:ext cx="3945176" cy="846842"/>
          </a:xfrm>
        </p:spPr>
        <p:txBody>
          <a:bodyPr anchor="b">
            <a:normAutofit/>
          </a:bodyPr>
          <a:lstStyle>
            <a:lvl1pPr algn="l">
              <a:defRPr sz="2400" baseline="0">
                <a:solidFill>
                  <a:schemeClr val="accent1"/>
                </a:solidFill>
              </a:defRPr>
            </a:lvl1pPr>
          </a:lstStyle>
          <a:p>
            <a:pPr lvl="0"/>
            <a:r>
              <a:rPr lang="en-US" dirty="0" smtClean="0"/>
              <a:t>Text Here</a:t>
            </a:r>
            <a:endParaRPr lang="en-US" dirty="0"/>
          </a:p>
        </p:txBody>
      </p:sp>
      <p:sp>
        <p:nvSpPr>
          <p:cNvPr id="60" name="テキスト プレースホルダー 11"/>
          <p:cNvSpPr>
            <a:spLocks noGrp="1"/>
          </p:cNvSpPr>
          <p:nvPr>
            <p:ph type="body" sz="quarter" idx="33" hasCustomPrompt="1"/>
          </p:nvPr>
        </p:nvSpPr>
        <p:spPr>
          <a:xfrm>
            <a:off x="14105866" y="3334592"/>
            <a:ext cx="3948022" cy="1404645"/>
          </a:xfrm>
        </p:spPr>
        <p:txBody>
          <a:bodyPr anchor="t">
            <a:normAutofit/>
          </a:bodyPr>
          <a:lstStyle>
            <a:lvl1pPr marL="0" marR="0" indent="0" algn="l" defTabSz="1371509" rtl="0" eaLnBrk="1" fontAlgn="auto" latinLnBrk="0" hangingPunct="1">
              <a:lnSpc>
                <a:spcPct val="100000"/>
              </a:lnSpc>
              <a:spcBef>
                <a:spcPts val="1500"/>
              </a:spcBef>
              <a:spcAft>
                <a:spcPts val="0"/>
              </a:spcAft>
              <a:buClrTx/>
              <a:buSzTx/>
              <a:buFont typeface="Arial" panose="020B0604020202020204" pitchFamily="34" charset="0"/>
              <a:buNone/>
              <a:tabLst/>
              <a:defRPr sz="1800" baseline="0">
                <a:solidFill>
                  <a:schemeClr val="bg1"/>
                </a:solidFill>
              </a:defRPr>
            </a:lvl1pPr>
          </a:lstStyle>
          <a:p>
            <a:pPr lvl="0"/>
            <a:r>
              <a:rPr lang="en-US" dirty="0" smtClean="0"/>
              <a:t>Text Here</a:t>
            </a:r>
            <a:br>
              <a:rPr lang="en-US" dirty="0" smtClean="0"/>
            </a:br>
            <a:endParaRPr lang="en-US" dirty="0"/>
          </a:p>
        </p:txBody>
      </p:sp>
      <p:cxnSp>
        <p:nvCxnSpPr>
          <p:cNvPr id="13" name="直線コネクタ 12"/>
          <p:cNvCxnSpPr/>
          <p:nvPr userDrawn="1"/>
        </p:nvCxnSpPr>
        <p:spPr>
          <a:xfrm flipV="1">
            <a:off x="1878227" y="6431752"/>
            <a:ext cx="373683" cy="68967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userDrawn="1"/>
        </p:nvCxnSpPr>
        <p:spPr>
          <a:xfrm flipH="1" flipV="1">
            <a:off x="4368800" y="4376615"/>
            <a:ext cx="399794" cy="7138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userDrawn="1"/>
        </p:nvCxnSpPr>
        <p:spPr>
          <a:xfrm>
            <a:off x="6925509" y="7261125"/>
            <a:ext cx="264776" cy="58747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p:nvPr userDrawn="1"/>
        </p:nvCxnSpPr>
        <p:spPr>
          <a:xfrm flipH="1" flipV="1">
            <a:off x="8915400" y="4622800"/>
            <a:ext cx="320171" cy="71380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userDrawn="1"/>
        </p:nvCxnSpPr>
        <p:spPr>
          <a:xfrm flipH="1" flipV="1">
            <a:off x="12391168" y="6443510"/>
            <a:ext cx="651732" cy="37044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userDrawn="1"/>
        </p:nvCxnSpPr>
        <p:spPr>
          <a:xfrm flipH="1">
            <a:off x="14848288" y="4376615"/>
            <a:ext cx="142374" cy="60308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5082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par>
                                <p:cTn id="14" presetID="2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500"/>
                            </p:stCondLst>
                            <p:childTnLst>
                              <p:par>
                                <p:cTn id="21" presetID="2" presetClass="entr" presetSubtype="12"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0-#ppt_w/2"/>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0-#ppt_w/2"/>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0-#ppt_w/2"/>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0-#ppt_w/2"/>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500"/>
                                        <p:tgtEl>
                                          <p:spTgt spid="13"/>
                                        </p:tgtEl>
                                      </p:cBhvr>
                                    </p:animEffect>
                                  </p:childTnLst>
                                </p:cTn>
                              </p:par>
                            </p:childTnLst>
                          </p:cTn>
                        </p:par>
                        <p:par>
                          <p:cTn id="53" fill="hold">
                            <p:stCondLst>
                              <p:cond delay="2000"/>
                            </p:stCondLst>
                            <p:childTnLst>
                              <p:par>
                                <p:cTn id="54" presetID="14" presetClass="entr" presetSubtype="10" fill="hold" grpId="0" nodeType="afterEffect">
                                  <p:stCondLst>
                                    <p:cond delay="0"/>
                                  </p:stCondLst>
                                  <p:childTnLst>
                                    <p:set>
                                      <p:cBhvr>
                                        <p:cTn id="55" dur="1" fill="hold">
                                          <p:stCondLst>
                                            <p:cond delay="0"/>
                                          </p:stCondLst>
                                        </p:cTn>
                                        <p:tgtEl>
                                          <p:spTgt spid="49">
                                            <p:txEl>
                                              <p:pRg st="0" end="0"/>
                                            </p:txEl>
                                          </p:spTgt>
                                        </p:tgtEl>
                                        <p:attrNameLst>
                                          <p:attrName>style.visibility</p:attrName>
                                        </p:attrNameLst>
                                      </p:cBhvr>
                                      <p:to>
                                        <p:strVal val="visible"/>
                                      </p:to>
                                    </p:set>
                                    <p:animEffect transition="in" filter="randombar(horizontal)">
                                      <p:cBhvr>
                                        <p:cTn id="56" dur="500"/>
                                        <p:tgtEl>
                                          <p:spTgt spid="49">
                                            <p:txEl>
                                              <p:pRg st="0" end="0"/>
                                            </p:txEl>
                                          </p:spTgt>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50">
                                            <p:txEl>
                                              <p:pRg st="0" end="0"/>
                                            </p:txEl>
                                          </p:spTgt>
                                        </p:tgtEl>
                                        <p:attrNameLst>
                                          <p:attrName>style.visibility</p:attrName>
                                        </p:attrNameLst>
                                      </p:cBhvr>
                                      <p:to>
                                        <p:strVal val="visible"/>
                                      </p:to>
                                    </p:set>
                                    <p:animEffect transition="in" filter="randombar(horizontal)">
                                      <p:cBhvr>
                                        <p:cTn id="59" dur="500"/>
                                        <p:tgtEl>
                                          <p:spTgt spid="50">
                                            <p:txEl>
                                              <p:pRg st="0" end="0"/>
                                            </p:txEl>
                                          </p:spTgt>
                                        </p:tgtEl>
                                      </p:cBhvr>
                                    </p:animEffect>
                                  </p:childTnLst>
                                </p:cTn>
                              </p:par>
                            </p:childTnLst>
                          </p:cTn>
                        </p:par>
                        <p:par>
                          <p:cTn id="60" fill="hold">
                            <p:stCondLst>
                              <p:cond delay="2500"/>
                            </p:stCondLst>
                            <p:childTnLst>
                              <p:par>
                                <p:cTn id="61" presetID="22" presetClass="entr" presetSubtype="4"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down)">
                                      <p:cBhvr>
                                        <p:cTn id="63" dur="500"/>
                                        <p:tgtEl>
                                          <p:spTgt spid="61"/>
                                        </p:tgtEl>
                                      </p:cBhvr>
                                    </p:animEffect>
                                  </p:childTnLst>
                                </p:cTn>
                              </p:par>
                            </p:childTnLst>
                          </p:cTn>
                        </p:par>
                        <p:par>
                          <p:cTn id="64" fill="hold">
                            <p:stCondLst>
                              <p:cond delay="3000"/>
                            </p:stCondLst>
                            <p:childTnLst>
                              <p:par>
                                <p:cTn id="65" presetID="14" presetClass="entr" presetSubtype="10" fill="hold" grpId="0" nodeType="after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randombar(horizontal)">
                                      <p:cBhvr>
                                        <p:cTn id="67" dur="500"/>
                                        <p:tgtEl>
                                          <p:spTgt spid="51">
                                            <p:txEl>
                                              <p:pRg st="0" end="0"/>
                                            </p:txEl>
                                          </p:spTgt>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2">
                                            <p:txEl>
                                              <p:pRg st="0" end="0"/>
                                            </p:txEl>
                                          </p:spTgt>
                                        </p:tgtEl>
                                        <p:attrNameLst>
                                          <p:attrName>style.visibility</p:attrName>
                                        </p:attrNameLst>
                                      </p:cBhvr>
                                      <p:to>
                                        <p:strVal val="visible"/>
                                      </p:to>
                                    </p:set>
                                    <p:animEffect transition="in" filter="randombar(horizontal)">
                                      <p:cBhvr>
                                        <p:cTn id="70" dur="500"/>
                                        <p:tgtEl>
                                          <p:spTgt spid="52">
                                            <p:txEl>
                                              <p:pRg st="0" end="0"/>
                                            </p:txEl>
                                          </p:spTgt>
                                        </p:tgtEl>
                                      </p:cBhvr>
                                    </p:animEffect>
                                  </p:childTnLst>
                                </p:cTn>
                              </p:par>
                            </p:childTnLst>
                          </p:cTn>
                        </p:par>
                        <p:par>
                          <p:cTn id="71" fill="hold">
                            <p:stCondLst>
                              <p:cond delay="3500"/>
                            </p:stCondLst>
                            <p:childTnLst>
                              <p:par>
                                <p:cTn id="72" presetID="22" presetClass="entr" presetSubtype="1" fill="hold" nodeType="afterEffect">
                                  <p:stCondLst>
                                    <p:cond delay="0"/>
                                  </p:stCondLst>
                                  <p:childTnLst>
                                    <p:set>
                                      <p:cBhvr>
                                        <p:cTn id="73" dur="1" fill="hold">
                                          <p:stCondLst>
                                            <p:cond delay="0"/>
                                          </p:stCondLst>
                                        </p:cTn>
                                        <p:tgtEl>
                                          <p:spTgt spid="62"/>
                                        </p:tgtEl>
                                        <p:attrNameLst>
                                          <p:attrName>style.visibility</p:attrName>
                                        </p:attrNameLst>
                                      </p:cBhvr>
                                      <p:to>
                                        <p:strVal val="visible"/>
                                      </p:to>
                                    </p:set>
                                    <p:animEffect transition="in" filter="wipe(up)">
                                      <p:cBhvr>
                                        <p:cTn id="74" dur="500"/>
                                        <p:tgtEl>
                                          <p:spTgt spid="62"/>
                                        </p:tgtEl>
                                      </p:cBhvr>
                                    </p:animEffect>
                                  </p:childTnLst>
                                </p:cTn>
                              </p:par>
                            </p:childTnLst>
                          </p:cTn>
                        </p:par>
                        <p:par>
                          <p:cTn id="75" fill="hold">
                            <p:stCondLst>
                              <p:cond delay="4000"/>
                            </p:stCondLst>
                            <p:childTnLst>
                              <p:par>
                                <p:cTn id="76" presetID="14" presetClass="entr" presetSubtype="10" fill="hold" grpId="0" nodeType="afterEffect">
                                  <p:stCondLst>
                                    <p:cond delay="0"/>
                                  </p:stCondLst>
                                  <p:childTnLst>
                                    <p:set>
                                      <p:cBhvr>
                                        <p:cTn id="77" dur="1" fill="hold">
                                          <p:stCondLst>
                                            <p:cond delay="0"/>
                                          </p:stCondLst>
                                        </p:cTn>
                                        <p:tgtEl>
                                          <p:spTgt spid="53">
                                            <p:txEl>
                                              <p:pRg st="0" end="0"/>
                                            </p:txEl>
                                          </p:spTgt>
                                        </p:tgtEl>
                                        <p:attrNameLst>
                                          <p:attrName>style.visibility</p:attrName>
                                        </p:attrNameLst>
                                      </p:cBhvr>
                                      <p:to>
                                        <p:strVal val="visible"/>
                                      </p:to>
                                    </p:set>
                                    <p:animEffect transition="in" filter="randombar(horizontal)">
                                      <p:cBhvr>
                                        <p:cTn id="78" dur="500"/>
                                        <p:tgtEl>
                                          <p:spTgt spid="53">
                                            <p:txEl>
                                              <p:pRg st="0" end="0"/>
                                            </p:txEl>
                                          </p:spTgt>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54">
                                            <p:txEl>
                                              <p:pRg st="0" end="0"/>
                                            </p:txEl>
                                          </p:spTgt>
                                        </p:tgtEl>
                                        <p:attrNameLst>
                                          <p:attrName>style.visibility</p:attrName>
                                        </p:attrNameLst>
                                      </p:cBhvr>
                                      <p:to>
                                        <p:strVal val="visible"/>
                                      </p:to>
                                    </p:set>
                                    <p:animEffect transition="in" filter="randombar(horizontal)">
                                      <p:cBhvr>
                                        <p:cTn id="81" dur="500"/>
                                        <p:tgtEl>
                                          <p:spTgt spid="54">
                                            <p:txEl>
                                              <p:pRg st="0" end="0"/>
                                            </p:txEl>
                                          </p:spTgt>
                                        </p:tgtEl>
                                      </p:cBhvr>
                                    </p:animEffect>
                                  </p:childTnLst>
                                </p:cTn>
                              </p:par>
                            </p:childTnLst>
                          </p:cTn>
                        </p:par>
                        <p:par>
                          <p:cTn id="82" fill="hold">
                            <p:stCondLst>
                              <p:cond delay="4500"/>
                            </p:stCondLst>
                            <p:childTnLst>
                              <p:par>
                                <p:cTn id="83" presetID="22" presetClass="entr" presetSubtype="4"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down)">
                                      <p:cBhvr>
                                        <p:cTn id="85" dur="500"/>
                                        <p:tgtEl>
                                          <p:spTgt spid="63"/>
                                        </p:tgtEl>
                                      </p:cBhvr>
                                    </p:animEffect>
                                  </p:childTnLst>
                                </p:cTn>
                              </p:par>
                            </p:childTnLst>
                          </p:cTn>
                        </p:par>
                        <p:par>
                          <p:cTn id="86" fill="hold">
                            <p:stCondLst>
                              <p:cond delay="5000"/>
                            </p:stCondLst>
                            <p:childTnLst>
                              <p:par>
                                <p:cTn id="87" presetID="14" presetClass="entr" presetSubtype="10" fill="hold" grpId="0" nodeType="afterEffect">
                                  <p:stCondLst>
                                    <p:cond delay="0"/>
                                  </p:stCondLst>
                                  <p:childTnLst>
                                    <p:set>
                                      <p:cBhvr>
                                        <p:cTn id="88" dur="1" fill="hold">
                                          <p:stCondLst>
                                            <p:cond delay="0"/>
                                          </p:stCondLst>
                                        </p:cTn>
                                        <p:tgtEl>
                                          <p:spTgt spid="55">
                                            <p:txEl>
                                              <p:pRg st="0" end="0"/>
                                            </p:txEl>
                                          </p:spTgt>
                                        </p:tgtEl>
                                        <p:attrNameLst>
                                          <p:attrName>style.visibility</p:attrName>
                                        </p:attrNameLst>
                                      </p:cBhvr>
                                      <p:to>
                                        <p:strVal val="visible"/>
                                      </p:to>
                                    </p:set>
                                    <p:animEffect transition="in" filter="randombar(horizontal)">
                                      <p:cBhvr>
                                        <p:cTn id="89" dur="500"/>
                                        <p:tgtEl>
                                          <p:spTgt spid="55">
                                            <p:txEl>
                                              <p:pRg st="0" end="0"/>
                                            </p:txEl>
                                          </p:spTgt>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56">
                                            <p:txEl>
                                              <p:pRg st="0" end="0"/>
                                            </p:txEl>
                                          </p:spTgt>
                                        </p:tgtEl>
                                        <p:attrNameLst>
                                          <p:attrName>style.visibility</p:attrName>
                                        </p:attrNameLst>
                                      </p:cBhvr>
                                      <p:to>
                                        <p:strVal val="visible"/>
                                      </p:to>
                                    </p:set>
                                    <p:animEffect transition="in" filter="randombar(horizontal)">
                                      <p:cBhvr>
                                        <p:cTn id="92" dur="500"/>
                                        <p:tgtEl>
                                          <p:spTgt spid="56">
                                            <p:txEl>
                                              <p:pRg st="0" end="0"/>
                                            </p:txEl>
                                          </p:spTgt>
                                        </p:tgtEl>
                                      </p:cBhvr>
                                    </p:animEffect>
                                  </p:childTnLst>
                                </p:cTn>
                              </p:par>
                            </p:childTnLst>
                          </p:cTn>
                        </p:par>
                        <p:par>
                          <p:cTn id="93" fill="hold">
                            <p:stCondLst>
                              <p:cond delay="5500"/>
                            </p:stCondLst>
                            <p:childTnLst>
                              <p:par>
                                <p:cTn id="94" presetID="22" presetClass="entr" presetSubtype="8" fill="hold"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left)">
                                      <p:cBhvr>
                                        <p:cTn id="96" dur="500"/>
                                        <p:tgtEl>
                                          <p:spTgt spid="65"/>
                                        </p:tgtEl>
                                      </p:cBhvr>
                                    </p:animEffect>
                                  </p:childTnLst>
                                </p:cTn>
                              </p:par>
                            </p:childTnLst>
                          </p:cTn>
                        </p:par>
                        <p:par>
                          <p:cTn id="97" fill="hold">
                            <p:stCondLst>
                              <p:cond delay="6000"/>
                            </p:stCondLst>
                            <p:childTnLst>
                              <p:par>
                                <p:cTn id="98" presetID="14" presetClass="entr" presetSubtype="10" fill="hold" grpId="0" nodeType="afterEffect">
                                  <p:stCondLst>
                                    <p:cond delay="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randombar(horizontal)">
                                      <p:cBhvr>
                                        <p:cTn id="100" dur="500"/>
                                        <p:tgtEl>
                                          <p:spTgt spid="57">
                                            <p:txEl>
                                              <p:pRg st="0" end="0"/>
                                            </p:txEl>
                                          </p:spTgt>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58">
                                            <p:txEl>
                                              <p:pRg st="0" end="0"/>
                                            </p:txEl>
                                          </p:spTgt>
                                        </p:tgtEl>
                                        <p:attrNameLst>
                                          <p:attrName>style.visibility</p:attrName>
                                        </p:attrNameLst>
                                      </p:cBhvr>
                                      <p:to>
                                        <p:strVal val="visible"/>
                                      </p:to>
                                    </p:set>
                                    <p:animEffect transition="in" filter="randombar(horizontal)">
                                      <p:cBhvr>
                                        <p:cTn id="103" dur="500"/>
                                        <p:tgtEl>
                                          <p:spTgt spid="58">
                                            <p:txEl>
                                              <p:pRg st="0" end="0"/>
                                            </p:txEl>
                                          </p:spTgt>
                                        </p:tgtEl>
                                      </p:cBhvr>
                                    </p:animEffect>
                                  </p:childTnLst>
                                </p:cTn>
                              </p:par>
                            </p:childTnLst>
                          </p:cTn>
                        </p:par>
                        <p:par>
                          <p:cTn id="104" fill="hold">
                            <p:stCondLst>
                              <p:cond delay="6500"/>
                            </p:stCondLst>
                            <p:childTnLst>
                              <p:par>
                                <p:cTn id="105" presetID="22" presetClass="entr" presetSubtype="4" fill="hold"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wipe(down)">
                                      <p:cBhvr>
                                        <p:cTn id="107" dur="500"/>
                                        <p:tgtEl>
                                          <p:spTgt spid="67"/>
                                        </p:tgtEl>
                                      </p:cBhvr>
                                    </p:animEffect>
                                  </p:childTnLst>
                                </p:cTn>
                              </p:par>
                            </p:childTnLst>
                          </p:cTn>
                        </p:par>
                        <p:par>
                          <p:cTn id="108" fill="hold">
                            <p:stCondLst>
                              <p:cond delay="7000"/>
                            </p:stCondLst>
                            <p:childTnLst>
                              <p:par>
                                <p:cTn id="109" presetID="14" presetClass="entr" presetSubtype="10" fill="hold" grpId="0" nodeType="afterEffect">
                                  <p:stCondLst>
                                    <p:cond delay="0"/>
                                  </p:stCondLst>
                                  <p:childTnLst>
                                    <p:set>
                                      <p:cBhvr>
                                        <p:cTn id="110" dur="1" fill="hold">
                                          <p:stCondLst>
                                            <p:cond delay="0"/>
                                          </p:stCondLst>
                                        </p:cTn>
                                        <p:tgtEl>
                                          <p:spTgt spid="59">
                                            <p:txEl>
                                              <p:pRg st="0" end="0"/>
                                            </p:txEl>
                                          </p:spTgt>
                                        </p:tgtEl>
                                        <p:attrNameLst>
                                          <p:attrName>style.visibility</p:attrName>
                                        </p:attrNameLst>
                                      </p:cBhvr>
                                      <p:to>
                                        <p:strVal val="visible"/>
                                      </p:to>
                                    </p:set>
                                    <p:animEffect transition="in" filter="randombar(horizontal)">
                                      <p:cBhvr>
                                        <p:cTn id="111" dur="500"/>
                                        <p:tgtEl>
                                          <p:spTgt spid="59">
                                            <p:txEl>
                                              <p:pRg st="0" end="0"/>
                                            </p:txEl>
                                          </p:spTgt>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60">
                                            <p:txEl>
                                              <p:pRg st="0" end="0"/>
                                            </p:txEl>
                                          </p:spTgt>
                                        </p:tgtEl>
                                        <p:attrNameLst>
                                          <p:attrName>style.visibility</p:attrName>
                                        </p:attrNameLst>
                                      </p:cBhvr>
                                      <p:to>
                                        <p:strVal val="visible"/>
                                      </p:to>
                                    </p:set>
                                    <p:animEffect transition="in" filter="randombar(horizontal)">
                                      <p:cBhvr>
                                        <p:cTn id="114"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6" grpId="0" animBg="1"/>
      <p:bldP spid="2" grpId="0"/>
      <p:bldP spid="5" grpId="0"/>
      <p:bldP spid="10" grpId="0" build="p">
        <p:tmplLst>
          <p:tmpl lvl="1">
            <p:tnLst>
              <p:par>
                <p:cTn presetID="22" presetClass="entr" presetSubtype="8"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41" grpId="0" animBg="1"/>
      <p:bldP spid="42" grpId="0" animBg="1"/>
      <p:bldP spid="43" grpId="0" animBg="1"/>
      <p:bldP spid="44" grpId="0" animBg="1"/>
      <p:bldP spid="45" grpId="0" animBg="1"/>
      <p:bldP spid="49" grpId="0" build="p">
        <p:tmplLst>
          <p:tmpl lvl="1">
            <p:tnLst>
              <p:par>
                <p:cTn presetID="14" presetClass="entr" presetSubtype="1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randombar(horizontal)">
                      <p:cBhvr>
                        <p:cTn dur="500"/>
                        <p:tgtEl>
                          <p:spTgt spid="49"/>
                        </p:tgtEl>
                      </p:cBhvr>
                    </p:animEffect>
                  </p:childTnLst>
                </p:cTn>
              </p:par>
            </p:tnLst>
          </p:tmpl>
        </p:tmplLst>
      </p:bldP>
      <p:bldP spid="50" grpId="0" build="p">
        <p:tmplLst>
          <p:tmpl lvl="1">
            <p:tnLst>
              <p:par>
                <p:cTn presetID="14" presetClass="entr" presetSubtype="1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randombar(horizontal)">
                      <p:cBhvr>
                        <p:cTn dur="500"/>
                        <p:tgtEl>
                          <p:spTgt spid="50"/>
                        </p:tgtEl>
                      </p:cBhvr>
                    </p:animEffect>
                  </p:childTnLst>
                </p:cTn>
              </p:par>
            </p:tnLst>
          </p:tmpl>
        </p:tmplLst>
      </p:bldP>
      <p:bldP spid="51" grpId="0" build="p">
        <p:tmplLst>
          <p:tmpl lvl="1">
            <p:tnLst>
              <p:par>
                <p:cTn presetID="14" presetClass="entr" presetSubtype="10"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randombar(horizontal)">
                      <p:cBhvr>
                        <p:cTn dur="500"/>
                        <p:tgtEl>
                          <p:spTgt spid="51"/>
                        </p:tgtEl>
                      </p:cBhvr>
                    </p:animEffect>
                  </p:childTnLst>
                </p:cTn>
              </p:par>
            </p:tnLst>
          </p:tmpl>
        </p:tmplLst>
      </p:bldP>
      <p:bldP spid="52" grpId="0" build="p">
        <p:tmplLst>
          <p:tmpl lvl="1">
            <p:tnLst>
              <p:par>
                <p:cTn presetID="14" presetClass="entr" presetSubtype="1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randombar(horizontal)">
                      <p:cBhvr>
                        <p:cTn dur="500"/>
                        <p:tgtEl>
                          <p:spTgt spid="52"/>
                        </p:tgtEl>
                      </p:cBhvr>
                    </p:animEffect>
                  </p:childTnLst>
                </p:cTn>
              </p:par>
            </p:tnLst>
          </p:tmpl>
        </p:tmplLst>
      </p:bldP>
      <p:bldP spid="53" grpId="0" build="p">
        <p:tmplLst>
          <p:tmpl lvl="1">
            <p:tnLst>
              <p:par>
                <p:cTn presetID="14" presetClass="entr" presetSubtype="10"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randombar(horizontal)">
                      <p:cBhvr>
                        <p:cTn dur="500"/>
                        <p:tgtEl>
                          <p:spTgt spid="53"/>
                        </p:tgtEl>
                      </p:cBhvr>
                    </p:animEffect>
                  </p:childTnLst>
                </p:cTn>
              </p:par>
            </p:tnLst>
          </p:tmpl>
        </p:tmplLst>
      </p:bldP>
      <p:bldP spid="54" grpId="0" build="p">
        <p:tmplLst>
          <p:tmpl lvl="1">
            <p:tnLst>
              <p:par>
                <p:cTn presetID="14" presetClass="entr" presetSubtype="1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randombar(horizontal)">
                      <p:cBhvr>
                        <p:cTn dur="500"/>
                        <p:tgtEl>
                          <p:spTgt spid="54"/>
                        </p:tgtEl>
                      </p:cBhvr>
                    </p:animEffect>
                  </p:childTnLst>
                </p:cTn>
              </p:par>
            </p:tnLst>
          </p:tmpl>
        </p:tmplLst>
      </p:bldP>
      <p:bldP spid="55" grpId="0" build="p">
        <p:tmplLst>
          <p:tmpl lvl="1">
            <p:tnLst>
              <p:par>
                <p:cTn presetID="14" presetClass="entr" presetSubtype="10"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randombar(horizontal)">
                      <p:cBhvr>
                        <p:cTn dur="500"/>
                        <p:tgtEl>
                          <p:spTgt spid="55"/>
                        </p:tgtEl>
                      </p:cBhvr>
                    </p:animEffect>
                  </p:childTnLst>
                </p:cTn>
              </p:par>
            </p:tnLst>
          </p:tmpl>
        </p:tmplLst>
      </p:bldP>
      <p:bldP spid="56" grpId="0" build="p">
        <p:tmplLst>
          <p:tmpl lvl="1">
            <p:tnLst>
              <p:par>
                <p:cTn presetID="14" presetClass="entr" presetSubtype="1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randombar(horizontal)">
                      <p:cBhvr>
                        <p:cTn dur="500"/>
                        <p:tgtEl>
                          <p:spTgt spid="56"/>
                        </p:tgtEl>
                      </p:cBhvr>
                    </p:animEffect>
                  </p:childTnLst>
                </p:cTn>
              </p:par>
            </p:tnLst>
          </p:tmpl>
        </p:tmplLst>
      </p:bldP>
      <p:bldP spid="57" grpId="0" build="p">
        <p:tmplLst>
          <p:tmpl lvl="1">
            <p:tnLst>
              <p:par>
                <p:cTn presetID="14" presetClass="entr" presetSubtype="1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randombar(horizontal)">
                      <p:cBhvr>
                        <p:cTn dur="500"/>
                        <p:tgtEl>
                          <p:spTgt spid="57"/>
                        </p:tgtEl>
                      </p:cBhvr>
                    </p:animEffect>
                  </p:childTnLst>
                </p:cTn>
              </p:par>
            </p:tnLst>
          </p:tmpl>
        </p:tmplLst>
      </p:bldP>
      <p:bldP spid="58" grpId="0" build="p">
        <p:tmplLst>
          <p:tmpl lvl="1">
            <p:tnLst>
              <p:par>
                <p:cTn presetID="14" presetClass="entr" presetSubtype="1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randombar(horizontal)">
                      <p:cBhvr>
                        <p:cTn dur="500"/>
                        <p:tgtEl>
                          <p:spTgt spid="58"/>
                        </p:tgtEl>
                      </p:cBhvr>
                    </p:animEffect>
                  </p:childTnLst>
                </p:cTn>
              </p:par>
            </p:tnLst>
          </p:tmpl>
        </p:tmplLst>
      </p:bldP>
      <p:bldP spid="59" grpId="0" build="p">
        <p:tmplLst>
          <p:tmpl lvl="1">
            <p:tnLst>
              <p:par>
                <p:cTn presetID="14" presetClass="entr" presetSubtype="10"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randombar(horizontal)">
                      <p:cBhvr>
                        <p:cTn dur="500"/>
                        <p:tgtEl>
                          <p:spTgt spid="59"/>
                        </p:tgtEl>
                      </p:cBhvr>
                    </p:animEffect>
                  </p:childTnLst>
                </p:cTn>
              </p:par>
            </p:tnLst>
          </p:tmpl>
        </p:tmplLst>
      </p:bldP>
      <p:bldP spid="60" grpId="0" build="p">
        <p:tmplLst>
          <p:tmpl lvl="1">
            <p:tnLst>
              <p:par>
                <p:cTn presetID="14" presetClass="entr" presetSubtype="10" fill="hold" nodeType="with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randombar(horizontal)">
                      <p:cBhvr>
                        <p:cTn dur="500"/>
                        <p:tgtEl>
                          <p:spTgt spid="60"/>
                        </p:tgtEl>
                      </p:cBhvr>
                    </p:animEffect>
                  </p:childTnLst>
                </p:cTn>
              </p:par>
            </p:tnLst>
          </p:tmpl>
        </p:tmplLst>
      </p:bldP>
    </p:bldLst>
  </p:timing>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29" Type="http://schemas.openxmlformats.org/officeDocument/2006/relationships/image" Target="../media/image7.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theme" Target="../theme/theme2.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図 7"/>
          <p:cNvPicPr>
            <a:picLocks noChangeAspect="1"/>
          </p:cNvPicPr>
          <p:nvPr userDrawn="1"/>
        </p:nvPicPr>
        <p:blipFill>
          <a:blip r:embed="rId12" cstate="print">
            <a:extLst>
              <a:ext uri="{28A0092B-C50C-407E-A947-70E740481C1C}">
                <a14:useLocalDpi xmlns="" xmlns:a14="http://schemas.microsoft.com/office/drawing/2010/main" val="0"/>
              </a:ext>
            </a:extLst>
          </a:blip>
          <a:stretch>
            <a:fillRect/>
          </a:stretch>
        </p:blipFill>
        <p:spPr>
          <a:xfrm>
            <a:off x="-1" y="446"/>
            <a:ext cx="18286413" cy="10286105"/>
          </a:xfrm>
          <a:prstGeom prst="rect">
            <a:avLst/>
          </a:prstGeom>
        </p:spPr>
      </p:pic>
      <p:sp>
        <p:nvSpPr>
          <p:cNvPr id="2" name="Title Placeholder 1"/>
          <p:cNvSpPr>
            <a:spLocks noGrp="1"/>
          </p:cNvSpPr>
          <p:nvPr>
            <p:ph type="title"/>
          </p:nvPr>
        </p:nvSpPr>
        <p:spPr>
          <a:xfrm>
            <a:off x="1257191" y="547688"/>
            <a:ext cx="15772031" cy="1988345"/>
          </a:xfrm>
          <a:prstGeom prst="rect">
            <a:avLst/>
          </a:prstGeom>
        </p:spPr>
        <p:txBody>
          <a:bodyPr vert="horz" lIns="91440" tIns="45720" rIns="91440" bIns="45720" rtlCol="0" anchor="ctr">
            <a:normAutofit/>
          </a:bodyPr>
          <a:lstStyle/>
          <a:p>
            <a:r>
              <a:rPr lang="en-US" altLang="ja-JP" dirty="0" smtClean="0"/>
              <a:t>Master Title</a:t>
            </a:r>
            <a:endParaRPr lang="en-US" dirty="0"/>
          </a:p>
        </p:txBody>
      </p:sp>
      <p:sp>
        <p:nvSpPr>
          <p:cNvPr id="3" name="Text Placeholder 2"/>
          <p:cNvSpPr>
            <a:spLocks noGrp="1"/>
          </p:cNvSpPr>
          <p:nvPr>
            <p:ph type="body" idx="1"/>
          </p:nvPr>
        </p:nvSpPr>
        <p:spPr>
          <a:xfrm>
            <a:off x="1257191" y="2738438"/>
            <a:ext cx="15772031" cy="6527007"/>
          </a:xfrm>
          <a:prstGeom prst="rect">
            <a:avLst/>
          </a:prstGeom>
        </p:spPr>
        <p:txBody>
          <a:bodyPr vert="horz" lIns="91440" tIns="45720" rIns="91440" bIns="45720" rtlCol="0">
            <a:normAutofit/>
          </a:bodyPr>
          <a:lstStyle/>
          <a:p>
            <a:pPr lvl="0"/>
            <a:r>
              <a:rPr lang="en-US" dirty="0" smtClean="0"/>
              <a:t>Master Text</a:t>
            </a:r>
            <a:endParaRPr lang="en-US" dirty="0"/>
          </a:p>
        </p:txBody>
      </p:sp>
    </p:spTree>
    <p:extLst>
      <p:ext uri="{BB962C8B-B14F-4D97-AF65-F5344CB8AC3E}">
        <p14:creationId xmlns="" xmlns:p14="http://schemas.microsoft.com/office/powerpoint/2010/main" val="3643403323"/>
      </p:ext>
    </p:extLst>
  </p:cSld>
  <p:clrMap bg1="lt1" tx1="dk1" bg2="lt2" tx2="dk2" accent1="accent1" accent2="accent2" accent3="accent3" accent4="accent4" accent5="accent5" accent6="accent6" hlink="hlink" folHlink="folHlink"/>
  <p:sldLayoutIdLst>
    <p:sldLayoutId id="2147483661" r:id="rId1"/>
    <p:sldLayoutId id="2147483666" r:id="rId2"/>
    <p:sldLayoutId id="2147483690" r:id="rId3"/>
    <p:sldLayoutId id="2147483696" r:id="rId4"/>
    <p:sldLayoutId id="2147483684" r:id="rId5"/>
    <p:sldLayoutId id="2147483695" r:id="rId6"/>
    <p:sldLayoutId id="2147483691" r:id="rId7"/>
    <p:sldLayoutId id="2147483697" r:id="rId8"/>
    <p:sldLayoutId id="2147483698" r:id="rId9"/>
    <p:sldLayoutId id="2147483699" r:id="rId10"/>
  </p:sldLayoutIdLst>
  <p:timing>
    <p:tnLst>
      <p:par>
        <p:cTn id="1" dur="indefinite" restart="never" nodeType="tmRoot"/>
      </p:par>
    </p:tnLst>
  </p:timing>
  <p:txStyles>
    <p:titleStyle>
      <a:lvl1pPr algn="l" defTabSz="1371509" rtl="0" eaLnBrk="1" latinLnBrk="0" hangingPunct="1">
        <a:lnSpc>
          <a:spcPct val="90000"/>
        </a:lnSpc>
        <a:spcBef>
          <a:spcPct val="0"/>
        </a:spcBef>
        <a:buNone/>
        <a:defRPr sz="6600" kern="1200" baseline="0">
          <a:solidFill>
            <a:schemeClr val="tx1"/>
          </a:solidFill>
          <a:latin typeface="+mj-lt"/>
          <a:ea typeface="+mj-ea"/>
          <a:cs typeface="+mj-cs"/>
        </a:defRPr>
      </a:lvl1pPr>
    </p:titleStyle>
    <p:bodyStyle>
      <a:lvl1pPr marL="0" indent="0" algn="l" defTabSz="1371509" rtl="0" eaLnBrk="1" latinLnBrk="0" hangingPunct="1">
        <a:lnSpc>
          <a:spcPct val="90000"/>
        </a:lnSpc>
        <a:spcBef>
          <a:spcPts val="1500"/>
        </a:spcBef>
        <a:buFont typeface="Arial" panose="020B0604020202020204" pitchFamily="34" charset="0"/>
        <a:buNone/>
        <a:defRPr sz="4200" kern="1200" baseline="0">
          <a:solidFill>
            <a:schemeClr val="tx1"/>
          </a:solidFill>
          <a:latin typeface="+mn-lt"/>
          <a:ea typeface="+mn-ea"/>
          <a:cs typeface="+mn-cs"/>
        </a:defRPr>
      </a:lvl1pPr>
      <a:lvl2pPr marL="1028631" indent="-342877" algn="l" defTabSz="1371509"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86" indent="-342877" algn="l" defTabSz="1371509"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140"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894"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649"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403"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157"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911"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図 7"/>
          <p:cNvPicPr>
            <a:picLocks noChangeAspect="1"/>
          </p:cNvPicPr>
          <p:nvPr userDrawn="1"/>
        </p:nvPicPr>
        <p:blipFill>
          <a:blip r:embed="rId29" cstate="print">
            <a:extLst>
              <a:ext uri="{28A0092B-C50C-407E-A947-70E740481C1C}">
                <a14:useLocalDpi xmlns="" xmlns:a14="http://schemas.microsoft.com/office/drawing/2010/main" val="0"/>
              </a:ext>
            </a:extLst>
          </a:blip>
          <a:stretch>
            <a:fillRect/>
          </a:stretch>
        </p:blipFill>
        <p:spPr>
          <a:xfrm>
            <a:off x="1" y="446"/>
            <a:ext cx="18286408" cy="10286105"/>
          </a:xfrm>
          <a:prstGeom prst="rect">
            <a:avLst/>
          </a:prstGeom>
        </p:spPr>
      </p:pic>
      <p:sp>
        <p:nvSpPr>
          <p:cNvPr id="2" name="Title Placeholder 1"/>
          <p:cNvSpPr>
            <a:spLocks noGrp="1"/>
          </p:cNvSpPr>
          <p:nvPr>
            <p:ph type="title"/>
          </p:nvPr>
        </p:nvSpPr>
        <p:spPr>
          <a:xfrm>
            <a:off x="1257191" y="547688"/>
            <a:ext cx="15772031" cy="1988345"/>
          </a:xfrm>
          <a:prstGeom prst="rect">
            <a:avLst/>
          </a:prstGeom>
        </p:spPr>
        <p:txBody>
          <a:bodyPr vert="horz" lIns="91440" tIns="45720" rIns="91440" bIns="45720" rtlCol="0" anchor="ctr">
            <a:normAutofit/>
          </a:bodyPr>
          <a:lstStyle/>
          <a:p>
            <a:r>
              <a:rPr lang="en-US" altLang="ja-JP" dirty="0" smtClean="0"/>
              <a:t>Master Title</a:t>
            </a:r>
            <a:endParaRPr lang="en-US" dirty="0"/>
          </a:p>
        </p:txBody>
      </p:sp>
      <p:sp>
        <p:nvSpPr>
          <p:cNvPr id="3" name="Text Placeholder 2"/>
          <p:cNvSpPr>
            <a:spLocks noGrp="1"/>
          </p:cNvSpPr>
          <p:nvPr>
            <p:ph type="body" idx="1"/>
          </p:nvPr>
        </p:nvSpPr>
        <p:spPr>
          <a:xfrm>
            <a:off x="1257191" y="2738438"/>
            <a:ext cx="15772031" cy="6527007"/>
          </a:xfrm>
          <a:prstGeom prst="rect">
            <a:avLst/>
          </a:prstGeom>
        </p:spPr>
        <p:txBody>
          <a:bodyPr vert="horz" lIns="91440" tIns="45720" rIns="91440" bIns="45720" rtlCol="0">
            <a:normAutofit/>
          </a:bodyPr>
          <a:lstStyle/>
          <a:p>
            <a:pPr lvl="0"/>
            <a:r>
              <a:rPr lang="en-US" dirty="0" smtClean="0"/>
              <a:t>Master Text</a:t>
            </a:r>
            <a:endParaRPr lang="en-US" dirty="0"/>
          </a:p>
        </p:txBody>
      </p:sp>
      <p:sp>
        <p:nvSpPr>
          <p:cNvPr id="4" name="Date Placeholder 3"/>
          <p:cNvSpPr>
            <a:spLocks noGrp="1"/>
          </p:cNvSpPr>
          <p:nvPr>
            <p:ph type="dt" sz="half" idx="2"/>
          </p:nvPr>
        </p:nvSpPr>
        <p:spPr>
          <a:xfrm>
            <a:off x="1257191" y="9534526"/>
            <a:ext cx="4114443"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409FA452-9612-4568-8725-0F7234F92C21}" type="datetimeFigureOut">
              <a:rPr lang="en-US" smtClean="0"/>
              <a:pPr/>
              <a:t>3/8/2017</a:t>
            </a:fld>
            <a:endParaRPr lang="en-US" dirty="0"/>
          </a:p>
        </p:txBody>
      </p:sp>
      <p:sp>
        <p:nvSpPr>
          <p:cNvPr id="5" name="Footer Placeholder 4"/>
          <p:cNvSpPr>
            <a:spLocks noGrp="1"/>
          </p:cNvSpPr>
          <p:nvPr>
            <p:ph type="ftr" sz="quarter" idx="3"/>
          </p:nvPr>
        </p:nvSpPr>
        <p:spPr>
          <a:xfrm>
            <a:off x="6057375" y="9534526"/>
            <a:ext cx="6171664"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dirty="0" smtClean="0"/>
              <a:t>The Power of PowerPoint</a:t>
            </a:r>
            <a:endParaRPr lang="en-US" dirty="0"/>
          </a:p>
        </p:txBody>
      </p:sp>
      <p:sp>
        <p:nvSpPr>
          <p:cNvPr id="6" name="Slide Number Placeholder 5"/>
          <p:cNvSpPr>
            <a:spLocks noGrp="1"/>
          </p:cNvSpPr>
          <p:nvPr>
            <p:ph type="sldNum" sz="quarter" idx="4"/>
          </p:nvPr>
        </p:nvSpPr>
        <p:spPr>
          <a:xfrm>
            <a:off x="12914779" y="9534526"/>
            <a:ext cx="4114443"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511F482C-44AA-46E6-BA1A-E4C16BAF3A94}" type="slidenum">
              <a:rPr lang="en-US" smtClean="0"/>
              <a:pPr/>
              <a:t>‹N°›</a:t>
            </a:fld>
            <a:endParaRPr lang="en-US" dirty="0"/>
          </a:p>
        </p:txBody>
      </p:sp>
    </p:spTree>
    <p:extLst>
      <p:ext uri="{BB962C8B-B14F-4D97-AF65-F5344CB8AC3E}">
        <p14:creationId xmlns="" xmlns:p14="http://schemas.microsoft.com/office/powerpoint/2010/main" val="93358405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87" r:id="rId3"/>
    <p:sldLayoutId id="2147483686" r:id="rId4"/>
    <p:sldLayoutId id="2147483692" r:id="rId5"/>
    <p:sldLayoutId id="2147483680" r:id="rId6"/>
    <p:sldLayoutId id="2147483683" r:id="rId7"/>
    <p:sldLayoutId id="2147483665" r:id="rId8"/>
    <p:sldLayoutId id="2147483667" r:id="rId9"/>
    <p:sldLayoutId id="2147483668" r:id="rId10"/>
    <p:sldLayoutId id="2147483670" r:id="rId11"/>
    <p:sldLayoutId id="2147483671" r:id="rId12"/>
    <p:sldLayoutId id="2147483685" r:id="rId13"/>
    <p:sldLayoutId id="2147483672" r:id="rId14"/>
    <p:sldLayoutId id="2147483693" r:id="rId15"/>
    <p:sldLayoutId id="2147483681" r:id="rId16"/>
    <p:sldLayoutId id="2147483673" r:id="rId17"/>
    <p:sldLayoutId id="2147483669" r:id="rId18"/>
    <p:sldLayoutId id="2147483674" r:id="rId19"/>
    <p:sldLayoutId id="2147483677" r:id="rId20"/>
    <p:sldLayoutId id="2147483675" r:id="rId21"/>
    <p:sldLayoutId id="2147483678" r:id="rId22"/>
    <p:sldLayoutId id="2147483679" r:id="rId23"/>
    <p:sldLayoutId id="2147483688" r:id="rId24"/>
    <p:sldLayoutId id="2147483694" r:id="rId25"/>
    <p:sldLayoutId id="2147483689" r:id="rId26"/>
    <p:sldLayoutId id="2147483682" r:id="rId27"/>
  </p:sldLayoutIdLst>
  <p:timing>
    <p:tnLst>
      <p:par>
        <p:cTn id="1" dur="indefinite" restart="never" nodeType="tmRoot"/>
      </p:par>
    </p:tnLst>
  </p:timing>
  <p:txStyles>
    <p:titleStyle>
      <a:lvl1pPr algn="l" defTabSz="1371509" rtl="0" eaLnBrk="1" latinLnBrk="0" hangingPunct="1">
        <a:lnSpc>
          <a:spcPct val="90000"/>
        </a:lnSpc>
        <a:spcBef>
          <a:spcPct val="0"/>
        </a:spcBef>
        <a:buNone/>
        <a:defRPr sz="6600" kern="1200" baseline="0">
          <a:solidFill>
            <a:schemeClr val="tx1"/>
          </a:solidFill>
          <a:latin typeface="+mj-lt"/>
          <a:ea typeface="+mj-ea"/>
          <a:cs typeface="+mj-cs"/>
        </a:defRPr>
      </a:lvl1pPr>
    </p:titleStyle>
    <p:bodyStyle>
      <a:lvl1pPr marL="0" indent="0" algn="l" defTabSz="1371509" rtl="0" eaLnBrk="1" latinLnBrk="0" hangingPunct="1">
        <a:lnSpc>
          <a:spcPct val="90000"/>
        </a:lnSpc>
        <a:spcBef>
          <a:spcPts val="1500"/>
        </a:spcBef>
        <a:buFont typeface="Arial" panose="020B0604020202020204" pitchFamily="34" charset="0"/>
        <a:buNone/>
        <a:defRPr sz="4200" kern="1200" baseline="0">
          <a:solidFill>
            <a:schemeClr val="tx1"/>
          </a:solidFill>
          <a:latin typeface="+mn-lt"/>
          <a:ea typeface="+mn-ea"/>
          <a:cs typeface="+mn-cs"/>
        </a:defRPr>
      </a:lvl1pPr>
      <a:lvl2pPr marL="1028631" indent="-342877" algn="l" defTabSz="1371509"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86" indent="-342877" algn="l" defTabSz="1371509"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140"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894"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649"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403"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157"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911" indent="-342877" algn="l" defTabSz="1371509"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09" rtl="0" eaLnBrk="1" latinLnBrk="0" hangingPunct="1">
        <a:defRPr sz="2700" kern="1200">
          <a:solidFill>
            <a:schemeClr val="tx1"/>
          </a:solidFill>
          <a:latin typeface="+mn-lt"/>
          <a:ea typeface="+mn-ea"/>
          <a:cs typeface="+mn-cs"/>
        </a:defRPr>
      </a:lvl1pPr>
      <a:lvl2pPr marL="685754" algn="l" defTabSz="1371509" rtl="0" eaLnBrk="1" latinLnBrk="0" hangingPunct="1">
        <a:defRPr sz="2700" kern="1200">
          <a:solidFill>
            <a:schemeClr val="tx1"/>
          </a:solidFill>
          <a:latin typeface="+mn-lt"/>
          <a:ea typeface="+mn-ea"/>
          <a:cs typeface="+mn-cs"/>
        </a:defRPr>
      </a:lvl2pPr>
      <a:lvl3pPr marL="1371509" algn="l" defTabSz="1371509" rtl="0" eaLnBrk="1" latinLnBrk="0" hangingPunct="1">
        <a:defRPr sz="2700" kern="1200">
          <a:solidFill>
            <a:schemeClr val="tx1"/>
          </a:solidFill>
          <a:latin typeface="+mn-lt"/>
          <a:ea typeface="+mn-ea"/>
          <a:cs typeface="+mn-cs"/>
        </a:defRPr>
      </a:lvl3pPr>
      <a:lvl4pPr marL="2057263" algn="l" defTabSz="1371509" rtl="0" eaLnBrk="1" latinLnBrk="0" hangingPunct="1">
        <a:defRPr sz="2700" kern="1200">
          <a:solidFill>
            <a:schemeClr val="tx1"/>
          </a:solidFill>
          <a:latin typeface="+mn-lt"/>
          <a:ea typeface="+mn-ea"/>
          <a:cs typeface="+mn-cs"/>
        </a:defRPr>
      </a:lvl4pPr>
      <a:lvl5pPr marL="2743017" algn="l" defTabSz="1371509" rtl="0" eaLnBrk="1" latinLnBrk="0" hangingPunct="1">
        <a:defRPr sz="2700" kern="1200">
          <a:solidFill>
            <a:schemeClr val="tx1"/>
          </a:solidFill>
          <a:latin typeface="+mn-lt"/>
          <a:ea typeface="+mn-ea"/>
          <a:cs typeface="+mn-cs"/>
        </a:defRPr>
      </a:lvl5pPr>
      <a:lvl6pPr marL="3428771" algn="l" defTabSz="1371509" rtl="0" eaLnBrk="1" latinLnBrk="0" hangingPunct="1">
        <a:defRPr sz="2700" kern="1200">
          <a:solidFill>
            <a:schemeClr val="tx1"/>
          </a:solidFill>
          <a:latin typeface="+mn-lt"/>
          <a:ea typeface="+mn-ea"/>
          <a:cs typeface="+mn-cs"/>
        </a:defRPr>
      </a:lvl6pPr>
      <a:lvl7pPr marL="4114526" algn="l" defTabSz="1371509" rtl="0" eaLnBrk="1" latinLnBrk="0" hangingPunct="1">
        <a:defRPr sz="2700" kern="1200">
          <a:solidFill>
            <a:schemeClr val="tx1"/>
          </a:solidFill>
          <a:latin typeface="+mn-lt"/>
          <a:ea typeface="+mn-ea"/>
          <a:cs typeface="+mn-cs"/>
        </a:defRPr>
      </a:lvl7pPr>
      <a:lvl8pPr marL="4800280" algn="l" defTabSz="1371509" rtl="0" eaLnBrk="1" latinLnBrk="0" hangingPunct="1">
        <a:defRPr sz="2700" kern="1200">
          <a:solidFill>
            <a:schemeClr val="tx1"/>
          </a:solidFill>
          <a:latin typeface="+mn-lt"/>
          <a:ea typeface="+mn-ea"/>
          <a:cs typeface="+mn-cs"/>
        </a:defRPr>
      </a:lvl8pPr>
      <a:lvl9pPr marL="5486034" algn="l" defTabSz="1371509"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8.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8.jpeg"/><Relationship Id="rId2" Type="http://schemas.openxmlformats.org/officeDocument/2006/relationships/image" Target="../media/image17.png"/><Relationship Id="rId1" Type="http://schemas.openxmlformats.org/officeDocument/2006/relationships/slideLayout" Target="../slideLayouts/slideLayout2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chart" Target="../charts/char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480356" y="3130662"/>
            <a:ext cx="13714810" cy="3581400"/>
          </a:xfrm>
        </p:spPr>
        <p:txBody>
          <a:bodyPr>
            <a:normAutofit/>
          </a:bodyPr>
          <a:lstStyle/>
          <a:p>
            <a:r>
              <a:rPr lang="en-US" sz="7200" dirty="0" smtClean="0"/>
              <a:t>Association Des Femmes Chefs d’Entreprises du Maroc</a:t>
            </a:r>
            <a:r>
              <a:rPr lang="en-US" sz="8000" dirty="0" smtClean="0"/>
              <a:t/>
            </a:r>
            <a:br>
              <a:rPr lang="en-US" sz="8000" dirty="0" smtClean="0"/>
            </a:br>
            <a:endParaRPr lang="en-US" sz="8000" dirty="0"/>
          </a:p>
        </p:txBody>
      </p:sp>
      <p:sp>
        <p:nvSpPr>
          <p:cNvPr id="4" name="タイトル 1"/>
          <p:cNvSpPr txBox="1">
            <a:spLocks/>
          </p:cNvSpPr>
          <p:nvPr/>
        </p:nvSpPr>
        <p:spPr>
          <a:xfrm>
            <a:off x="2302015" y="5209140"/>
            <a:ext cx="13714810" cy="3581400"/>
          </a:xfrm>
          <a:prstGeom prst="rect">
            <a:avLst/>
          </a:prstGeom>
        </p:spPr>
        <p:txBody>
          <a:bodyPr vert="horz" lIns="91440" tIns="45720" rIns="91440" bIns="45720" rtlCol="0" anchor="ctr">
            <a:normAutofit fontScale="97500"/>
          </a:bodyPr>
          <a:lstStyle/>
          <a:p>
            <a:pPr marL="0" marR="0" lvl="0" indent="0" algn="ctr" defTabSz="1371509" rtl="0" eaLnBrk="1" fontAlgn="auto" latinLnBrk="0" hangingPunct="1">
              <a:lnSpc>
                <a:spcPct val="90000"/>
              </a:lnSpc>
              <a:spcBef>
                <a:spcPct val="0"/>
              </a:spcBef>
              <a:spcAft>
                <a:spcPts val="0"/>
              </a:spcAft>
              <a:buClrTx/>
              <a:buSzTx/>
              <a:buFontTx/>
              <a:buNone/>
              <a:tabLst/>
              <a:defRPr/>
            </a:pPr>
            <a:r>
              <a:rPr kumimoji="0" lang="en-US" sz="8999" b="0" i="0" u="none" strike="noStrike" kern="1200" cap="none" spc="0" normalizeH="0" baseline="0" noProof="0" dirty="0" smtClean="0">
                <a:ln>
                  <a:noFill/>
                </a:ln>
                <a:solidFill>
                  <a:schemeClr val="tx1"/>
                </a:solidFill>
                <a:effectLst/>
                <a:uLnTx/>
                <a:uFillTx/>
                <a:latin typeface="+mj-lt"/>
                <a:ea typeface="+mj-ea"/>
                <a:cs typeface="+mj-cs"/>
              </a:rPr>
              <a:t/>
            </a:r>
            <a:br>
              <a:rPr kumimoji="0" lang="en-US" sz="8999" b="0" i="0" u="none" strike="noStrike" kern="1200" cap="none" spc="0" normalizeH="0" baseline="0" noProof="0" dirty="0" smtClean="0">
                <a:ln>
                  <a:noFill/>
                </a:ln>
                <a:solidFill>
                  <a:schemeClr val="tx1"/>
                </a:solidFill>
                <a:effectLst/>
                <a:uLnTx/>
                <a:uFillTx/>
                <a:latin typeface="+mj-lt"/>
                <a:ea typeface="+mj-ea"/>
                <a:cs typeface="+mj-cs"/>
              </a:rPr>
            </a:br>
            <a:endParaRPr kumimoji="0" lang="en-US" sz="8999" b="0" i="0" u="none" strike="noStrike" kern="1200" cap="none" spc="0" normalizeH="0" baseline="0" noProof="0" dirty="0">
              <a:ln>
                <a:noFill/>
              </a:ln>
              <a:solidFill>
                <a:schemeClr val="tx1"/>
              </a:solidFill>
              <a:effectLst/>
              <a:uLnTx/>
              <a:uFillTx/>
              <a:latin typeface="+mj-lt"/>
              <a:ea typeface="+mj-ea"/>
              <a:cs typeface="+mj-cs"/>
            </a:endParaRPr>
          </a:p>
        </p:txBody>
      </p:sp>
      <p:sp>
        <p:nvSpPr>
          <p:cNvPr id="5" name="Rectangle 4"/>
          <p:cNvSpPr/>
          <p:nvPr/>
        </p:nvSpPr>
        <p:spPr>
          <a:xfrm>
            <a:off x="4630366" y="5993586"/>
            <a:ext cx="9140825" cy="1089529"/>
          </a:xfrm>
          <a:prstGeom prst="rect">
            <a:avLst/>
          </a:prstGeom>
        </p:spPr>
        <p:txBody>
          <a:bodyPr>
            <a:spAutoFit/>
          </a:bodyPr>
          <a:lstStyle/>
          <a:p>
            <a:pPr lvl="0" algn="ctr">
              <a:lnSpc>
                <a:spcPct val="90000"/>
              </a:lnSpc>
              <a:spcBef>
                <a:spcPct val="0"/>
              </a:spcBef>
              <a:defRPr/>
            </a:pPr>
            <a:r>
              <a:rPr lang="en-US" sz="3600" dirty="0" smtClean="0"/>
              <a:t>la délégation régionale</a:t>
            </a:r>
          </a:p>
          <a:p>
            <a:pPr lvl="0" algn="ctr">
              <a:lnSpc>
                <a:spcPct val="90000"/>
              </a:lnSpc>
              <a:spcBef>
                <a:spcPct val="0"/>
              </a:spcBef>
              <a:defRPr/>
            </a:pPr>
            <a:r>
              <a:rPr lang="en-US" sz="3600" dirty="0" smtClean="0"/>
              <a:t>AFEM Nord Tanger</a:t>
            </a:r>
            <a:endParaRPr lang="fr-FR" sz="3600" dirty="0"/>
          </a:p>
        </p:txBody>
      </p:sp>
    </p:spTree>
    <p:extLst>
      <p:ext uri="{BB962C8B-B14F-4D97-AF65-F5344CB8AC3E}">
        <p14:creationId xmlns="" xmlns:p14="http://schemas.microsoft.com/office/powerpoint/2010/main" val="2017302073"/>
      </p:ext>
    </p:extLst>
  </p:cSld>
  <p:clrMapOvr>
    <a:masterClrMapping/>
  </p:clrMapOvr>
  <mc:AlternateContent xmlns:mc="http://schemas.openxmlformats.org/markup-compatibility/2006">
    <mc:Choice xmlns="" xmlns:p14="http://schemas.microsoft.com/office/powerpoint/2010/main" Requires="p14">
      <p:transition spd="med" p14:dur="700" advTm="4111">
        <p:fade/>
      </p:transition>
    </mc:Choice>
    <mc:Fallback>
      <p:transition spd="med" advTm="4111">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a:bodyPr>
          <a:lstStyle/>
          <a:p>
            <a:r>
              <a:rPr lang="en-US" sz="6000" dirty="0" smtClean="0"/>
              <a:t>Projet Mentoring</a:t>
            </a:r>
            <a:endParaRPr lang="en-US" sz="6000"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pic>
        <p:nvPicPr>
          <p:cNvPr id="15" name="Image 14" descr="Capture.JPG"/>
          <p:cNvPicPr>
            <a:picLocks noChangeAspect="1"/>
          </p:cNvPicPr>
          <p:nvPr/>
        </p:nvPicPr>
        <p:blipFill>
          <a:blip r:embed="rId3" cstate="print"/>
          <a:stretch>
            <a:fillRect/>
          </a:stretch>
        </p:blipFill>
        <p:spPr>
          <a:xfrm>
            <a:off x="1128018" y="2361264"/>
            <a:ext cx="4455658" cy="6316010"/>
          </a:xfrm>
          <a:prstGeom prst="rect">
            <a:avLst/>
          </a:prstGeom>
        </p:spPr>
      </p:pic>
      <p:pic>
        <p:nvPicPr>
          <p:cNvPr id="17" name="Image 16" descr="Capturcce.JPG"/>
          <p:cNvPicPr>
            <a:picLocks noChangeAspect="1"/>
          </p:cNvPicPr>
          <p:nvPr/>
        </p:nvPicPr>
        <p:blipFill>
          <a:blip r:embed="rId4" cstate="print"/>
          <a:stretch>
            <a:fillRect/>
          </a:stretch>
        </p:blipFill>
        <p:spPr>
          <a:xfrm>
            <a:off x="6916687" y="2933597"/>
            <a:ext cx="9289594" cy="5295800"/>
          </a:xfrm>
          <a:prstGeom prst="rect">
            <a:avLst/>
          </a:prstGeom>
        </p:spPr>
      </p:pic>
      <p:sp>
        <p:nvSpPr>
          <p:cNvPr id="7" name="Rectangle 6"/>
          <p:cNvSpPr/>
          <p:nvPr/>
        </p:nvSpPr>
        <p:spPr>
          <a:xfrm>
            <a:off x="7043445" y="8578401"/>
            <a:ext cx="10742043" cy="523220"/>
          </a:xfrm>
          <a:prstGeom prst="rect">
            <a:avLst/>
          </a:prstGeom>
        </p:spPr>
        <p:txBody>
          <a:bodyPr wrap="none">
            <a:spAutoFit/>
          </a:bodyPr>
          <a:lstStyle/>
          <a:p>
            <a:r>
              <a:rPr lang="en-US" sz="2800" dirty="0" smtClean="0"/>
              <a:t>“OUISSAL” un </a:t>
            </a:r>
            <a:r>
              <a:rPr lang="en-US" sz="2800" dirty="0" err="1" smtClean="0"/>
              <a:t>exemple</a:t>
            </a:r>
            <a:r>
              <a:rPr lang="en-US" sz="2800" dirty="0" smtClean="0"/>
              <a:t> de </a:t>
            </a:r>
            <a:r>
              <a:rPr lang="en-US" sz="2800" dirty="0" err="1" smtClean="0"/>
              <a:t>projet</a:t>
            </a:r>
            <a:r>
              <a:rPr lang="en-US" sz="2800" dirty="0" smtClean="0"/>
              <a:t> de Mentoring Morocco-</a:t>
            </a:r>
            <a:r>
              <a:rPr lang="en-US" sz="2800" dirty="0" err="1" smtClean="0"/>
              <a:t>Allemand</a:t>
            </a:r>
            <a:endParaRPr lang="fr-FR" dirty="0"/>
          </a:p>
        </p:txBody>
      </p: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Projet « Reprofilage »</a:t>
            </a:r>
            <a:endParaRPr lang="fr-FR" dirty="0"/>
          </a:p>
        </p:txBody>
      </p:sp>
      <p:sp>
        <p:nvSpPr>
          <p:cNvPr id="7" name="Espace réservé du texte 6"/>
          <p:cNvSpPr>
            <a:spLocks noGrp="1"/>
          </p:cNvSpPr>
          <p:nvPr>
            <p:ph type="body" sz="quarter" idx="15"/>
          </p:nvPr>
        </p:nvSpPr>
        <p:spPr>
          <a:xfrm>
            <a:off x="661481" y="3287948"/>
            <a:ext cx="16128460" cy="7913452"/>
          </a:xfrm>
        </p:spPr>
        <p:txBody>
          <a:bodyPr>
            <a:normAutofit/>
          </a:bodyPr>
          <a:lstStyle/>
          <a:p>
            <a:r>
              <a:rPr lang="fr-FR" b="1" u="sng" dirty="0" smtClean="0">
                <a:solidFill>
                  <a:srgbClr val="A50021"/>
                </a:solidFill>
              </a:rPr>
              <a:t>Présentation</a:t>
            </a:r>
          </a:p>
          <a:p>
            <a:pPr marL="342451" indent="-342451" defTabSz="913708">
              <a:spcBef>
                <a:spcPct val="20000"/>
              </a:spcBef>
              <a:buBlip>
                <a:blip r:embed="rId2"/>
              </a:buBlip>
              <a:defRPr/>
            </a:pPr>
            <a:r>
              <a:rPr lang="fr-FR" dirty="0" smtClean="0"/>
              <a:t>permettre à des jeunes femmes diplômées des universités marocaines à accéder à un premier emploi dans l’entreprise grâce à la reconversion</a:t>
            </a:r>
          </a:p>
          <a:p>
            <a:pPr marL="342451" indent="-342451" defTabSz="913708">
              <a:spcBef>
                <a:spcPct val="20000"/>
              </a:spcBef>
              <a:buBlip>
                <a:blip r:embed="rId2"/>
              </a:buBlip>
              <a:defRPr/>
            </a:pPr>
            <a:r>
              <a:rPr lang="fr-FR" dirty="0" smtClean="0"/>
              <a:t>injecter dans les entreprises membres de l’AFEM (dans un premier temps) des profils formés en </a:t>
            </a:r>
          </a:p>
          <a:p>
            <a:pPr marL="342451" indent="-342451" defTabSz="913708">
              <a:spcBef>
                <a:spcPct val="20000"/>
              </a:spcBef>
              <a:buBlip>
                <a:blip r:embed="rId2"/>
              </a:buBlip>
              <a:defRPr/>
            </a:pPr>
            <a:r>
              <a:rPr lang="fr-FR" dirty="0" smtClean="0"/>
              <a:t>adéquation à leurs besoins</a:t>
            </a:r>
          </a:p>
          <a:p>
            <a:r>
              <a:rPr lang="fr-FR" b="1" u="sng" dirty="0" smtClean="0">
                <a:solidFill>
                  <a:srgbClr val="A50021"/>
                </a:solidFill>
              </a:rPr>
              <a:t>Bénéficiaires</a:t>
            </a:r>
          </a:p>
          <a:p>
            <a:r>
              <a:rPr lang="fr-FR" dirty="0" smtClean="0"/>
              <a:t>Jeunes femmes diplômées titulaires d’un BAC+2, chômeuses depuis au moins 2ans âgées de 22 à 25 ans</a:t>
            </a:r>
          </a:p>
          <a:p>
            <a:endParaRPr lang="fr-FR" dirty="0" smtClean="0">
              <a:solidFill>
                <a:srgbClr val="A50021"/>
              </a:solidFill>
            </a:endParaRPr>
          </a:p>
          <a:p>
            <a:r>
              <a:rPr lang="fr-FR" dirty="0" smtClean="0"/>
              <a:t> </a:t>
            </a:r>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a:p>
        </p:txBody>
      </p:sp>
      <p:pic>
        <p:nvPicPr>
          <p:cNvPr id="8" name="Image 7" descr="logo AFEM.jpg"/>
          <p:cNvPicPr>
            <a:picLocks noChangeAspect="1"/>
          </p:cNvPicPr>
          <p:nvPr/>
        </p:nvPicPr>
        <p:blipFill>
          <a:blip r:embed="rId3" cstate="print"/>
          <a:stretch>
            <a:fillRect/>
          </a:stretch>
        </p:blipFill>
        <p:spPr>
          <a:xfrm>
            <a:off x="15058417" y="564206"/>
            <a:ext cx="3227996" cy="166458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a:xfrm>
            <a:off x="412170" y="710754"/>
            <a:ext cx="14257140" cy="1003675"/>
          </a:xfrm>
        </p:spPr>
        <p:txBody>
          <a:bodyPr>
            <a:noAutofit/>
          </a:bodyPr>
          <a:lstStyle/>
          <a:p>
            <a:r>
              <a:rPr lang="fr-FR" sz="5400" dirty="0" smtClean="0"/>
              <a:t>Projet: Incubateur AFEM Nord Tanger</a:t>
            </a:r>
            <a:endParaRPr lang="en-US" sz="5400" dirty="0"/>
          </a:p>
        </p:txBody>
      </p:sp>
      <p:sp>
        <p:nvSpPr>
          <p:cNvPr id="19" name="テキスト プレースホルダー 18"/>
          <p:cNvSpPr>
            <a:spLocks noGrp="1"/>
          </p:cNvSpPr>
          <p:nvPr>
            <p:ph type="body" sz="quarter" idx="15"/>
          </p:nvPr>
        </p:nvSpPr>
        <p:spPr>
          <a:xfrm>
            <a:off x="8894724" y="3132306"/>
            <a:ext cx="8383733" cy="5693167"/>
          </a:xfrm>
        </p:spPr>
        <p:txBody>
          <a:bodyPr/>
          <a:lstStyle/>
          <a:p>
            <a:pPr algn="just"/>
            <a:r>
              <a:rPr lang="fr-FR" dirty="0" smtClean="0"/>
              <a:t>l'incubateur Tanger a été crée en partenariat avec l'ambassade des pays bas et l'Equipement et les formations sont financés en partenariat avec l'APEFE dans le cadre du programme MINAJLIKII</a:t>
            </a:r>
          </a:p>
          <a:p>
            <a:pPr algn="just"/>
            <a:r>
              <a:rPr lang="fr-FR" dirty="0" smtClean="0"/>
              <a:t>Incubateur féminin  dédié à la promotion de la création d’entreprises par les femmes, le premier du genre dans la région Afrique du Nord et Moyen Orient.</a:t>
            </a:r>
          </a:p>
          <a:p>
            <a:pPr algn="just"/>
            <a:r>
              <a:rPr lang="fr-FR" dirty="0" smtClean="0"/>
              <a:t>Lancer officiellement en Août 2014 à Tanger, son objectif est de contribuer au développement d’un environnement favorable pour la création d’entreprises au Maroc, en intégrant l’approche genre, et ceci afin de faire émerger un potentiel de création de valeur, sous exploité à ce jour.</a:t>
            </a:r>
            <a:endParaRPr lang="en-US" dirty="0"/>
          </a:p>
        </p:txBody>
      </p:sp>
      <p:pic>
        <p:nvPicPr>
          <p:cNvPr id="12" name="Espace réservé pour une image  11" descr="Cxapture.JPG"/>
          <p:cNvPicPr>
            <a:picLocks noGrp="1" noChangeAspect="1"/>
          </p:cNvPicPr>
          <p:nvPr>
            <p:ph type="pic" sz="quarter" idx="16"/>
          </p:nvPr>
        </p:nvPicPr>
        <p:blipFill>
          <a:blip r:embed="rId2" cstate="print"/>
          <a:srcRect t="7039" b="7039"/>
          <a:stretch>
            <a:fillRect/>
          </a:stretch>
        </p:blipFill>
        <p:spPr/>
      </p:pic>
      <p:pic>
        <p:nvPicPr>
          <p:cNvPr id="7" name="Image 6" descr="logo AFEM.jpg"/>
          <p:cNvPicPr>
            <a:picLocks noChangeAspect="1"/>
          </p:cNvPicPr>
          <p:nvPr/>
        </p:nvPicPr>
        <p:blipFill>
          <a:blip r:embed="rId3" cstate="print"/>
          <a:stretch>
            <a:fillRect/>
          </a:stretch>
        </p:blipFill>
        <p:spPr>
          <a:xfrm>
            <a:off x="15097328" y="505840"/>
            <a:ext cx="3189085" cy="1644521"/>
          </a:xfrm>
          <a:prstGeom prst="rect">
            <a:avLst/>
          </a:prstGeom>
        </p:spPr>
      </p:pic>
    </p:spTree>
    <p:extLst>
      <p:ext uri="{BB962C8B-B14F-4D97-AF65-F5344CB8AC3E}">
        <p14:creationId xmlns="" xmlns:p14="http://schemas.microsoft.com/office/powerpoint/2010/main" val="63249409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3383">
        <p15:prstTrans prst="peelOff"/>
      </p:transition>
    </mc:Choice>
    <mc:Fallback>
      <p:transition spd="slow" advTm="3383">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451081" y="652388"/>
            <a:ext cx="12422708" cy="1003675"/>
          </a:xfrm>
        </p:spPr>
        <p:txBody>
          <a:bodyPr/>
          <a:lstStyle/>
          <a:p>
            <a:r>
              <a:rPr lang="en-US" dirty="0" smtClean="0"/>
              <a:t>L’offre de service</a:t>
            </a:r>
            <a:endParaRPr lang="en-US" dirty="0"/>
          </a:p>
        </p:txBody>
      </p:sp>
      <p:sp>
        <p:nvSpPr>
          <p:cNvPr id="10" name="テキスト プレースホルダー 9"/>
          <p:cNvSpPr>
            <a:spLocks noGrp="1"/>
          </p:cNvSpPr>
          <p:nvPr>
            <p:ph type="body" sz="quarter" idx="15"/>
          </p:nvPr>
        </p:nvSpPr>
        <p:spPr/>
        <p:txBody>
          <a:bodyPr/>
          <a:lstStyle/>
          <a:p>
            <a:r>
              <a:rPr lang="en-US" dirty="0" smtClean="0"/>
              <a:t>Hébergement</a:t>
            </a:r>
            <a:endParaRPr lang="en-US" dirty="0"/>
          </a:p>
        </p:txBody>
      </p:sp>
      <p:sp>
        <p:nvSpPr>
          <p:cNvPr id="11" name="テキスト プレースホルダー 10"/>
          <p:cNvSpPr>
            <a:spLocks noGrp="1"/>
          </p:cNvSpPr>
          <p:nvPr>
            <p:ph type="body" sz="quarter" idx="16"/>
          </p:nvPr>
        </p:nvSpPr>
        <p:spPr/>
        <p:txBody>
          <a:bodyPr/>
          <a:lstStyle/>
          <a:p>
            <a:r>
              <a:rPr lang="en-US" dirty="0" smtClean="0"/>
              <a:t>Logistique</a:t>
            </a:r>
            <a:endParaRPr lang="en-US" dirty="0"/>
          </a:p>
        </p:txBody>
      </p:sp>
      <p:sp>
        <p:nvSpPr>
          <p:cNvPr id="12" name="テキスト プレースホルダー 11"/>
          <p:cNvSpPr>
            <a:spLocks noGrp="1"/>
          </p:cNvSpPr>
          <p:nvPr>
            <p:ph type="body" sz="quarter" idx="18"/>
          </p:nvPr>
        </p:nvSpPr>
        <p:spPr/>
        <p:txBody>
          <a:bodyPr/>
          <a:lstStyle/>
          <a:p>
            <a:r>
              <a:rPr lang="en-US" dirty="0" smtClean="0"/>
              <a:t>Accompagnement</a:t>
            </a:r>
            <a:endParaRPr lang="en-US" dirty="0"/>
          </a:p>
        </p:txBody>
      </p:sp>
      <p:sp>
        <p:nvSpPr>
          <p:cNvPr id="13" name="テキスト プレースホルダー 12"/>
          <p:cNvSpPr>
            <a:spLocks noGrp="1"/>
          </p:cNvSpPr>
          <p:nvPr>
            <p:ph type="body" sz="quarter" idx="19"/>
          </p:nvPr>
        </p:nvSpPr>
        <p:spPr/>
        <p:txBody>
          <a:bodyPr>
            <a:normAutofit/>
          </a:bodyPr>
          <a:lstStyle/>
          <a:p>
            <a:r>
              <a:rPr lang="fr-FR" dirty="0" smtClean="0"/>
              <a:t>*Un hébergement et une domiciliation commerciale offerte pour 18 mois au sein des  locaux de l’incubateur AFEM</a:t>
            </a:r>
            <a:endParaRPr lang="en-US" dirty="0"/>
          </a:p>
        </p:txBody>
      </p:sp>
      <p:sp>
        <p:nvSpPr>
          <p:cNvPr id="14" name="テキスト プレースホルダー 13"/>
          <p:cNvSpPr>
            <a:spLocks noGrp="1"/>
          </p:cNvSpPr>
          <p:nvPr>
            <p:ph type="body" sz="quarter" idx="20"/>
          </p:nvPr>
        </p:nvSpPr>
        <p:spPr/>
        <p:txBody>
          <a:bodyPr/>
          <a:lstStyle/>
          <a:p>
            <a:r>
              <a:rPr lang="fr-FR" dirty="0" smtClean="0"/>
              <a:t>*Une logistique matérielle gratuite adaptée aux besoins des sociétés incubées</a:t>
            </a:r>
            <a:endParaRPr lang="en-US" dirty="0"/>
          </a:p>
        </p:txBody>
      </p:sp>
      <p:sp>
        <p:nvSpPr>
          <p:cNvPr id="15" name="テキスト プレースホルダー 14"/>
          <p:cNvSpPr>
            <a:spLocks noGrp="1"/>
          </p:cNvSpPr>
          <p:nvPr>
            <p:ph type="body" sz="quarter" idx="22"/>
          </p:nvPr>
        </p:nvSpPr>
        <p:spPr/>
        <p:txBody>
          <a:bodyPr/>
          <a:lstStyle/>
          <a:p>
            <a:r>
              <a:rPr lang="fr-FR" dirty="0" smtClean="0"/>
              <a:t>*Un accompagnement personnalisé et un suivi pré et post création pour assurer la viabilité de l’entreprise</a:t>
            </a:r>
            <a:endParaRPr lang="en-US" dirty="0"/>
          </a:p>
        </p:txBody>
      </p:sp>
      <p:sp>
        <p:nvSpPr>
          <p:cNvPr id="16" name="テキスト プレースホルダー 15"/>
          <p:cNvSpPr>
            <a:spLocks noGrp="1"/>
          </p:cNvSpPr>
          <p:nvPr>
            <p:ph type="body" sz="quarter" idx="23"/>
          </p:nvPr>
        </p:nvSpPr>
        <p:spPr/>
        <p:txBody>
          <a:bodyPr/>
          <a:lstStyle/>
          <a:p>
            <a:r>
              <a:rPr lang="en-US" sz="2600" dirty="0" smtClean="0"/>
              <a:t>Réseau international</a:t>
            </a:r>
            <a:endParaRPr lang="en-US" sz="2600" dirty="0"/>
          </a:p>
        </p:txBody>
      </p:sp>
      <p:sp>
        <p:nvSpPr>
          <p:cNvPr id="17" name="テキスト プレースホルダー 16"/>
          <p:cNvSpPr>
            <a:spLocks noGrp="1"/>
          </p:cNvSpPr>
          <p:nvPr>
            <p:ph type="body" sz="quarter" idx="24"/>
          </p:nvPr>
        </p:nvSpPr>
        <p:spPr/>
        <p:txBody>
          <a:bodyPr/>
          <a:lstStyle/>
          <a:p>
            <a:r>
              <a:rPr lang="en-US" dirty="0" smtClean="0"/>
              <a:t>Experts</a:t>
            </a:r>
            <a:endParaRPr lang="en-US" dirty="0"/>
          </a:p>
        </p:txBody>
      </p:sp>
      <p:sp>
        <p:nvSpPr>
          <p:cNvPr id="18" name="テキスト プレースホルダー 17"/>
          <p:cNvSpPr>
            <a:spLocks noGrp="1"/>
          </p:cNvSpPr>
          <p:nvPr>
            <p:ph type="body" sz="quarter" idx="25"/>
          </p:nvPr>
        </p:nvSpPr>
        <p:spPr/>
        <p:txBody>
          <a:bodyPr/>
          <a:lstStyle/>
          <a:p>
            <a:r>
              <a:rPr lang="en-US" dirty="0" smtClean="0"/>
              <a:t>Réseau</a:t>
            </a:r>
            <a:endParaRPr lang="en-US" dirty="0"/>
          </a:p>
        </p:txBody>
      </p:sp>
      <p:sp>
        <p:nvSpPr>
          <p:cNvPr id="19" name="テキスト プレースホルダー 18"/>
          <p:cNvSpPr>
            <a:spLocks noGrp="1"/>
          </p:cNvSpPr>
          <p:nvPr>
            <p:ph type="body" sz="quarter" idx="26"/>
          </p:nvPr>
        </p:nvSpPr>
        <p:spPr/>
        <p:txBody>
          <a:bodyPr/>
          <a:lstStyle/>
          <a:p>
            <a:r>
              <a:rPr lang="fr-FR" dirty="0" smtClean="0"/>
              <a:t>*Un accès privilégié à un réseau national et international de chefs d’entreprises</a:t>
            </a:r>
            <a:endParaRPr lang="en-US" dirty="0"/>
          </a:p>
        </p:txBody>
      </p:sp>
      <p:sp>
        <p:nvSpPr>
          <p:cNvPr id="20" name="テキスト プレースホルダー 19"/>
          <p:cNvSpPr>
            <a:spLocks noGrp="1"/>
          </p:cNvSpPr>
          <p:nvPr>
            <p:ph type="body" sz="quarter" idx="27"/>
          </p:nvPr>
        </p:nvSpPr>
        <p:spPr/>
        <p:txBody>
          <a:bodyPr>
            <a:normAutofit/>
          </a:bodyPr>
          <a:lstStyle/>
          <a:p>
            <a:r>
              <a:rPr lang="fr-FR" dirty="0" smtClean="0"/>
              <a:t>*Une équipe de conseillers techniques permanents et d’experts nationaux et internationaux pour assister les porteuses de projets</a:t>
            </a:r>
            <a:r>
              <a:rPr lang="en-US" dirty="0" smtClean="0"/>
              <a:t>. </a:t>
            </a:r>
            <a:endParaRPr lang="en-US" dirty="0"/>
          </a:p>
        </p:txBody>
      </p:sp>
      <p:sp>
        <p:nvSpPr>
          <p:cNvPr id="21" name="テキスト プレースホルダー 20"/>
          <p:cNvSpPr>
            <a:spLocks noGrp="1"/>
          </p:cNvSpPr>
          <p:nvPr>
            <p:ph type="body" sz="quarter" idx="28"/>
          </p:nvPr>
        </p:nvSpPr>
        <p:spPr/>
        <p:txBody>
          <a:bodyPr/>
          <a:lstStyle/>
          <a:p>
            <a:r>
              <a:rPr lang="fr-FR" dirty="0" smtClean="0"/>
              <a:t>*Un réseau de partenaires pour faciliter les démarches administratives de création,</a:t>
            </a:r>
            <a:endParaRPr lang="en-US" dirty="0"/>
          </a:p>
        </p:txBody>
      </p:sp>
      <p:pic>
        <p:nvPicPr>
          <p:cNvPr id="23" name="Image 22" descr="logo AFEM.jpg"/>
          <p:cNvPicPr>
            <a:picLocks noChangeAspect="1"/>
          </p:cNvPicPr>
          <p:nvPr/>
        </p:nvPicPr>
        <p:blipFill>
          <a:blip r:embed="rId2" cstate="print"/>
          <a:stretch>
            <a:fillRect/>
          </a:stretch>
        </p:blipFill>
        <p:spPr>
          <a:xfrm>
            <a:off x="15097328" y="505840"/>
            <a:ext cx="3189085" cy="1644521"/>
          </a:xfrm>
          <a:prstGeom prst="rect">
            <a:avLst/>
          </a:prstGeom>
        </p:spPr>
      </p:pic>
    </p:spTree>
    <p:extLst>
      <p:ext uri="{BB962C8B-B14F-4D97-AF65-F5344CB8AC3E}">
        <p14:creationId xmlns="" xmlns:p14="http://schemas.microsoft.com/office/powerpoint/2010/main" val="2155199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7487">
        <p15:prstTrans prst="pageCurlDouble"/>
      </p:transition>
    </mc:Choice>
    <mc:Fallback>
      <p:transition spd="slow" advTm="7487">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dirty="0" smtClean="0"/>
              <a:t>Cible</a:t>
            </a:r>
            <a:endParaRPr lang="en-US" dirty="0"/>
          </a:p>
        </p:txBody>
      </p:sp>
      <p:sp>
        <p:nvSpPr>
          <p:cNvPr id="4" name="スライド番号プレースホルダー 3"/>
          <p:cNvSpPr>
            <a:spLocks noGrp="1"/>
          </p:cNvSpPr>
          <p:nvPr>
            <p:ph type="sldNum" sz="quarter" idx="12"/>
          </p:nvPr>
        </p:nvSpPr>
        <p:spPr/>
        <p:txBody>
          <a:bodyPr/>
          <a:lstStyle/>
          <a:p>
            <a:r>
              <a:rPr lang="en-US" dirty="0" smtClean="0"/>
              <a:t> </a:t>
            </a:r>
            <a:r>
              <a:rPr lang="en-US" dirty="0" smtClean="0">
                <a:latin typeface="+mj-lt"/>
              </a:rPr>
              <a:t>SLIDE </a:t>
            </a:r>
            <a:fld id="{511F482C-44AA-46E6-BA1A-E4C16BAF3A94}" type="slidenum">
              <a:rPr lang="en-US" sz="7200" smtClean="0">
                <a:latin typeface="+mj-lt"/>
              </a:rPr>
              <a:pPr/>
              <a:t>14</a:t>
            </a:fld>
            <a:endParaRPr lang="en-US" sz="7200" dirty="0">
              <a:latin typeface="+mj-lt"/>
            </a:endParaRPr>
          </a:p>
        </p:txBody>
      </p:sp>
      <p:sp>
        <p:nvSpPr>
          <p:cNvPr id="15" name="Espace réservé du texte 14"/>
          <p:cNvSpPr>
            <a:spLocks noGrp="1"/>
          </p:cNvSpPr>
          <p:nvPr>
            <p:ph type="body" sz="quarter" idx="13"/>
          </p:nvPr>
        </p:nvSpPr>
        <p:spPr/>
        <p:txBody>
          <a:bodyPr/>
          <a:lstStyle/>
          <a:p>
            <a:r>
              <a:rPr lang="fr-FR" dirty="0" smtClean="0"/>
              <a:t>Nous visons à travers notre programme trois catégories de femmes:</a:t>
            </a:r>
            <a:endParaRPr lang="fr-FR" dirty="0"/>
          </a:p>
        </p:txBody>
      </p:sp>
      <p:pic>
        <p:nvPicPr>
          <p:cNvPr id="24" name="Image 23" descr="Caprrture.JPG"/>
          <p:cNvPicPr>
            <a:picLocks noChangeAspect="1"/>
          </p:cNvPicPr>
          <p:nvPr/>
        </p:nvPicPr>
        <p:blipFill>
          <a:blip r:embed="rId2" cstate="print"/>
          <a:stretch>
            <a:fillRect/>
          </a:stretch>
        </p:blipFill>
        <p:spPr>
          <a:xfrm>
            <a:off x="0" y="1"/>
            <a:ext cx="18286413" cy="10287000"/>
          </a:xfrm>
          <a:prstGeom prst="rect">
            <a:avLst/>
          </a:prstGeom>
        </p:spPr>
      </p:pic>
    </p:spTree>
    <p:extLst>
      <p:ext uri="{BB962C8B-B14F-4D97-AF65-F5344CB8AC3E}">
        <p14:creationId xmlns="" xmlns:p14="http://schemas.microsoft.com/office/powerpoint/2010/main" val="8578243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6121">
        <p15:prstTrans prst="peelOff"/>
      </p:transition>
    </mc:Choice>
    <mc:Fallback>
      <p:transition spd="slow" advTm="6121">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0" y="0"/>
            <a:ext cx="13714810" cy="1409384"/>
          </a:xfrm>
        </p:spPr>
        <p:txBody>
          <a:bodyPr>
            <a:normAutofit/>
          </a:bodyPr>
          <a:lstStyle/>
          <a:p>
            <a:r>
              <a:rPr lang="en-US" sz="6000" dirty="0" smtClean="0"/>
              <a:t>Réseau des incubateurs AFEM</a:t>
            </a:r>
            <a:endParaRPr lang="en-US" sz="6000" dirty="0"/>
          </a:p>
        </p:txBody>
      </p:sp>
      <p:pic>
        <p:nvPicPr>
          <p:cNvPr id="10" name="Image 9" descr="Caxxpture.JPG"/>
          <p:cNvPicPr>
            <a:picLocks noChangeAspect="1"/>
          </p:cNvPicPr>
          <p:nvPr/>
        </p:nvPicPr>
        <p:blipFill>
          <a:blip r:embed="rId2" cstate="print"/>
          <a:stretch>
            <a:fillRect/>
          </a:stretch>
        </p:blipFill>
        <p:spPr>
          <a:xfrm>
            <a:off x="3644848" y="1374014"/>
            <a:ext cx="11063373" cy="8912986"/>
          </a:xfrm>
          <a:prstGeom prst="rect">
            <a:avLst/>
          </a:prstGeom>
        </p:spPr>
      </p:pic>
    </p:spTree>
    <p:extLst>
      <p:ext uri="{BB962C8B-B14F-4D97-AF65-F5344CB8AC3E}">
        <p14:creationId xmlns="" xmlns:p14="http://schemas.microsoft.com/office/powerpoint/2010/main" val="2551733839"/>
      </p:ext>
    </p:extLst>
  </p:cSld>
  <p:clrMapOvr>
    <a:masterClrMapping/>
  </p:clrMapOvr>
  <mc:AlternateContent xmlns:mc="http://schemas.openxmlformats.org/markup-compatibility/2006">
    <mc:Choice xmlns="" xmlns:p14="http://schemas.microsoft.com/office/powerpoint/2010/main" Requires="p14">
      <p:transition spd="slow" p14:dur="1250" advTm="2836">
        <p14:flip dir="r"/>
      </p:transition>
    </mc:Choice>
    <mc:Fallback>
      <p:transition spd="slow" advTm="2836">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Captunnnre.JPG"/>
          <p:cNvPicPr>
            <a:picLocks noChangeAspect="1"/>
          </p:cNvPicPr>
          <p:nvPr/>
        </p:nvPicPr>
        <p:blipFill>
          <a:blip r:embed="rId2" cstate="print"/>
          <a:stretch>
            <a:fillRect/>
          </a:stretch>
        </p:blipFill>
        <p:spPr>
          <a:xfrm>
            <a:off x="717621" y="369651"/>
            <a:ext cx="16911689" cy="9513651"/>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title"/>
          </p:nvPr>
        </p:nvSpPr>
        <p:spPr>
          <a:xfrm>
            <a:off x="275983" y="555111"/>
            <a:ext cx="12422708" cy="1003675"/>
          </a:xfrm>
        </p:spPr>
        <p:txBody>
          <a:bodyPr>
            <a:normAutofit fontScale="90000"/>
          </a:bodyPr>
          <a:lstStyle/>
          <a:p>
            <a:r>
              <a:rPr lang="fr-FR" dirty="0" smtClean="0"/>
              <a:t>Réalisations de l'AFEM Nord Tanger</a:t>
            </a:r>
            <a:endParaRPr lang="fr-FR" dirty="0"/>
          </a:p>
        </p:txBody>
      </p:sp>
      <p:pic>
        <p:nvPicPr>
          <p:cNvPr id="25" name="Image 24" descr="logo AFEM.jpg"/>
          <p:cNvPicPr>
            <a:picLocks noChangeAspect="1"/>
          </p:cNvPicPr>
          <p:nvPr/>
        </p:nvPicPr>
        <p:blipFill>
          <a:blip r:embed="rId2" cstate="print"/>
          <a:stretch>
            <a:fillRect/>
          </a:stretch>
        </p:blipFill>
        <p:spPr>
          <a:xfrm>
            <a:off x="15097328" y="505840"/>
            <a:ext cx="3189085" cy="1644521"/>
          </a:xfrm>
          <a:prstGeom prst="rect">
            <a:avLst/>
          </a:prstGeom>
        </p:spPr>
      </p:pic>
      <p:sp>
        <p:nvSpPr>
          <p:cNvPr id="27" name="Rectangle 26"/>
          <p:cNvSpPr/>
          <p:nvPr/>
        </p:nvSpPr>
        <p:spPr>
          <a:xfrm>
            <a:off x="457214" y="3326859"/>
            <a:ext cx="3745135" cy="2062103"/>
          </a:xfrm>
          <a:prstGeom prst="rect">
            <a:avLst/>
          </a:prstGeom>
        </p:spPr>
        <p:txBody>
          <a:bodyPr wrap="square">
            <a:spAutoFit/>
          </a:bodyPr>
          <a:lstStyle/>
          <a:p>
            <a:pPr algn="ctr"/>
            <a:r>
              <a:rPr lang="fr-FR" sz="3200" b="1" u="sng" dirty="0" smtClean="0">
                <a:solidFill>
                  <a:schemeClr val="bg1">
                    <a:lumMod val="10000"/>
                    <a:lumOff val="90000"/>
                  </a:schemeClr>
                </a:solidFill>
              </a:rPr>
              <a:t>Pole 1</a:t>
            </a:r>
          </a:p>
          <a:p>
            <a:pPr algn="ctr"/>
            <a:endParaRPr lang="fr-FR" sz="3200" dirty="0" smtClean="0">
              <a:solidFill>
                <a:schemeClr val="bg1">
                  <a:lumMod val="10000"/>
                  <a:lumOff val="90000"/>
                </a:schemeClr>
              </a:solidFill>
            </a:endParaRPr>
          </a:p>
          <a:p>
            <a:pPr algn="ctr"/>
            <a:r>
              <a:rPr lang="fr-FR" sz="3200" dirty="0" smtClean="0">
                <a:solidFill>
                  <a:schemeClr val="bg1">
                    <a:lumMod val="10000"/>
                    <a:lumOff val="90000"/>
                  </a:schemeClr>
                </a:solidFill>
              </a:rPr>
              <a:t>Accompagnement et Formations </a:t>
            </a:r>
            <a:endParaRPr lang="fr-FR" sz="3200" dirty="0">
              <a:solidFill>
                <a:schemeClr val="bg1">
                  <a:lumMod val="10000"/>
                  <a:lumOff val="90000"/>
                </a:schemeClr>
              </a:solidFill>
            </a:endParaRPr>
          </a:p>
        </p:txBody>
      </p:sp>
      <p:sp>
        <p:nvSpPr>
          <p:cNvPr id="32" name="Rectangle 31"/>
          <p:cNvSpPr/>
          <p:nvPr/>
        </p:nvSpPr>
        <p:spPr>
          <a:xfrm>
            <a:off x="5525801" y="3372070"/>
            <a:ext cx="2529859" cy="2062103"/>
          </a:xfrm>
          <a:prstGeom prst="rect">
            <a:avLst/>
          </a:prstGeom>
        </p:spPr>
        <p:txBody>
          <a:bodyPr wrap="none">
            <a:spAutoFit/>
          </a:bodyPr>
          <a:lstStyle/>
          <a:p>
            <a:pPr algn="ctr"/>
            <a:r>
              <a:rPr lang="fr-FR" sz="3200" b="1" u="sng" dirty="0" smtClean="0">
                <a:solidFill>
                  <a:schemeClr val="bg1">
                    <a:lumMod val="10000"/>
                    <a:lumOff val="90000"/>
                  </a:schemeClr>
                </a:solidFill>
              </a:rPr>
              <a:t>Pole 2</a:t>
            </a:r>
          </a:p>
          <a:p>
            <a:pPr algn="ctr"/>
            <a:endParaRPr lang="fr-FR" sz="3200" dirty="0" smtClean="0">
              <a:solidFill>
                <a:schemeClr val="bg1">
                  <a:lumMod val="10000"/>
                  <a:lumOff val="90000"/>
                </a:schemeClr>
              </a:solidFill>
            </a:endParaRPr>
          </a:p>
          <a:p>
            <a:pPr algn="ctr"/>
            <a:r>
              <a:rPr lang="fr-FR" sz="3200" dirty="0" smtClean="0">
                <a:solidFill>
                  <a:schemeClr val="bg1">
                    <a:lumMod val="10000"/>
                    <a:lumOff val="90000"/>
                  </a:schemeClr>
                </a:solidFill>
              </a:rPr>
              <a:t>Créations </a:t>
            </a:r>
          </a:p>
          <a:p>
            <a:pPr algn="ctr"/>
            <a:r>
              <a:rPr lang="fr-FR" sz="3200" dirty="0" smtClean="0">
                <a:solidFill>
                  <a:schemeClr val="bg1">
                    <a:lumMod val="10000"/>
                    <a:lumOff val="90000"/>
                  </a:schemeClr>
                </a:solidFill>
              </a:rPr>
              <a:t>d’entreprises</a:t>
            </a:r>
          </a:p>
        </p:txBody>
      </p:sp>
      <p:sp>
        <p:nvSpPr>
          <p:cNvPr id="33" name="Rectangle 32"/>
          <p:cNvSpPr/>
          <p:nvPr/>
        </p:nvSpPr>
        <p:spPr>
          <a:xfrm>
            <a:off x="9009364" y="3427194"/>
            <a:ext cx="4550994" cy="3046988"/>
          </a:xfrm>
          <a:prstGeom prst="rect">
            <a:avLst/>
          </a:prstGeom>
        </p:spPr>
        <p:txBody>
          <a:bodyPr wrap="square">
            <a:spAutoFit/>
          </a:bodyPr>
          <a:lstStyle/>
          <a:p>
            <a:pPr algn="ctr"/>
            <a:r>
              <a:rPr lang="fr-FR" sz="3200" b="1" u="sng" dirty="0" smtClean="0">
                <a:solidFill>
                  <a:schemeClr val="bg1">
                    <a:lumMod val="10000"/>
                    <a:lumOff val="90000"/>
                  </a:schemeClr>
                </a:solidFill>
              </a:rPr>
              <a:t>Pole 3</a:t>
            </a:r>
          </a:p>
          <a:p>
            <a:pPr algn="ctr"/>
            <a:endParaRPr lang="fr-FR" sz="3200" dirty="0" smtClean="0">
              <a:solidFill>
                <a:schemeClr val="bg1">
                  <a:lumMod val="10000"/>
                  <a:lumOff val="90000"/>
                </a:schemeClr>
              </a:solidFill>
            </a:endParaRPr>
          </a:p>
          <a:p>
            <a:pPr algn="ctr"/>
            <a:r>
              <a:rPr lang="fr-FR" sz="3200" dirty="0" smtClean="0">
                <a:solidFill>
                  <a:schemeClr val="bg1">
                    <a:lumMod val="10000"/>
                    <a:lumOff val="90000"/>
                  </a:schemeClr>
                </a:solidFill>
              </a:rPr>
              <a:t>Croissance et Développement de l'</a:t>
            </a:r>
            <a:r>
              <a:rPr lang="fr-FR" sz="3200" dirty="0" err="1" smtClean="0">
                <a:solidFill>
                  <a:schemeClr val="bg1">
                    <a:lumMod val="10000"/>
                    <a:lumOff val="90000"/>
                  </a:schemeClr>
                </a:solidFill>
              </a:rPr>
              <a:t>entrepreunariat</a:t>
            </a:r>
            <a:endParaRPr lang="fr-FR" sz="3200" dirty="0" smtClean="0">
              <a:solidFill>
                <a:schemeClr val="bg1">
                  <a:lumMod val="10000"/>
                  <a:lumOff val="90000"/>
                </a:schemeClr>
              </a:solidFill>
            </a:endParaRPr>
          </a:p>
          <a:p>
            <a:pPr algn="ctr"/>
            <a:r>
              <a:rPr lang="fr-FR" sz="3200" dirty="0" smtClean="0">
                <a:solidFill>
                  <a:schemeClr val="bg1">
                    <a:lumMod val="10000"/>
                    <a:lumOff val="90000"/>
                  </a:schemeClr>
                </a:solidFill>
              </a:rPr>
              <a:t> féminin</a:t>
            </a:r>
          </a:p>
        </p:txBody>
      </p:sp>
      <p:sp>
        <p:nvSpPr>
          <p:cNvPr id="35" name="Rectangle 34"/>
          <p:cNvSpPr/>
          <p:nvPr/>
        </p:nvSpPr>
        <p:spPr>
          <a:xfrm>
            <a:off x="13730131" y="3138605"/>
            <a:ext cx="3993665" cy="2769989"/>
          </a:xfrm>
          <a:prstGeom prst="rect">
            <a:avLst/>
          </a:prstGeom>
        </p:spPr>
        <p:txBody>
          <a:bodyPr wrap="square">
            <a:spAutoFit/>
          </a:bodyPr>
          <a:lstStyle/>
          <a:p>
            <a:endParaRPr lang="fr-FR" dirty="0" smtClean="0"/>
          </a:p>
          <a:p>
            <a:pPr algn="ctr"/>
            <a:r>
              <a:rPr lang="fr-FR" sz="2800" b="1" u="sng" dirty="0" smtClean="0">
                <a:solidFill>
                  <a:schemeClr val="bg1">
                    <a:lumMod val="10000"/>
                    <a:lumOff val="90000"/>
                  </a:schemeClr>
                </a:solidFill>
              </a:rPr>
              <a:t>Pole 4</a:t>
            </a:r>
          </a:p>
          <a:p>
            <a:endParaRPr lang="fr-FR" sz="2800" b="1" u="sng" dirty="0" smtClean="0">
              <a:solidFill>
                <a:schemeClr val="bg1">
                  <a:lumMod val="10000"/>
                  <a:lumOff val="90000"/>
                </a:schemeClr>
              </a:solidFill>
            </a:endParaRPr>
          </a:p>
          <a:p>
            <a:endParaRPr lang="fr-FR" dirty="0" smtClean="0"/>
          </a:p>
          <a:p>
            <a:pPr algn="ctr"/>
            <a:r>
              <a:rPr lang="fr-FR" sz="3200" dirty="0" smtClean="0">
                <a:solidFill>
                  <a:schemeClr val="bg1">
                    <a:lumMod val="10000"/>
                    <a:lumOff val="90000"/>
                  </a:schemeClr>
                </a:solidFill>
              </a:rPr>
              <a:t>Les entreprises créées</a:t>
            </a:r>
          </a:p>
        </p:txBody>
      </p:sp>
    </p:spTree>
    <p:extLst>
      <p:ext uri="{BB962C8B-B14F-4D97-AF65-F5344CB8AC3E}">
        <p14:creationId xmlns="" xmlns:p14="http://schemas.microsoft.com/office/powerpoint/2010/main" val="165758511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9104">
        <p15:prstTrans prst="peelOff"/>
      </p:transition>
    </mc:Choice>
    <mc:Fallback>
      <p:transition spd="slow" advTm="9104">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451082" y="1731523"/>
            <a:ext cx="5307692" cy="644387"/>
          </a:xfrm>
        </p:spPr>
        <p:txBody>
          <a:bodyPr>
            <a:normAutofit fontScale="90000"/>
          </a:bodyPr>
          <a:lstStyle/>
          <a:p>
            <a:r>
              <a:rPr lang="fr-FR" b="1" dirty="0" smtClean="0"/>
              <a:t>Pole 1</a:t>
            </a:r>
            <a:br>
              <a:rPr lang="fr-FR" b="1" dirty="0" smtClean="0"/>
            </a:br>
            <a:r>
              <a:rPr lang="fr-FR" dirty="0" smtClean="0"/>
              <a:t/>
            </a:r>
            <a:br>
              <a:rPr lang="fr-FR" dirty="0" smtClean="0"/>
            </a:br>
            <a:endParaRPr lang="fr-FR"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0" name="テキスト プレースホルダー 9"/>
          <p:cNvSpPr>
            <a:spLocks noGrp="1"/>
          </p:cNvSpPr>
          <p:nvPr>
            <p:ph type="body" sz="quarter" idx="14"/>
          </p:nvPr>
        </p:nvSpPr>
        <p:spPr>
          <a:xfrm>
            <a:off x="0" y="3754876"/>
            <a:ext cx="5738477" cy="3567748"/>
          </a:xfrm>
        </p:spPr>
        <p:txBody>
          <a:bodyPr>
            <a:normAutofit/>
          </a:bodyPr>
          <a:lstStyle/>
          <a:p>
            <a:r>
              <a:rPr lang="fr-FR" sz="3200" dirty="0" smtClean="0"/>
              <a:t>Accompagnement </a:t>
            </a:r>
          </a:p>
          <a:p>
            <a:r>
              <a:rPr lang="fr-FR" sz="3200" dirty="0" smtClean="0"/>
              <a:t>et Formations</a:t>
            </a:r>
            <a:endParaRPr lang="en-US" sz="2800" b="1" dirty="0">
              <a:solidFill>
                <a:schemeClr val="accent1">
                  <a:lumMod val="75000"/>
                </a:schemeClr>
              </a:solidFill>
            </a:endParaRPr>
          </a:p>
        </p:txBody>
      </p:sp>
      <p:sp>
        <p:nvSpPr>
          <p:cNvPr id="11" name="テキスト プレースホルダー 10"/>
          <p:cNvSpPr>
            <a:spLocks noGrp="1"/>
          </p:cNvSpPr>
          <p:nvPr>
            <p:ph type="body" sz="quarter" idx="15"/>
          </p:nvPr>
        </p:nvSpPr>
        <p:spPr>
          <a:xfrm>
            <a:off x="5953328" y="2957209"/>
            <a:ext cx="10894978" cy="5260360"/>
          </a:xfrm>
        </p:spPr>
        <p:txBody>
          <a:bodyPr>
            <a:normAutofit fontScale="92500" lnSpcReduction="10000"/>
          </a:bodyPr>
          <a:lstStyle/>
          <a:p>
            <a:pPr algn="just"/>
            <a:r>
              <a:rPr lang="fr-FR" sz="2800" smtClean="0">
                <a:latin typeface="Calibri" pitchFamily="34" charset="0"/>
                <a:cs typeface="Calibri" pitchFamily="34" charset="0"/>
              </a:rPr>
              <a:t>*Plus </a:t>
            </a:r>
            <a:r>
              <a:rPr lang="fr-FR" sz="2800" dirty="0" smtClean="0">
                <a:latin typeface="Calibri" pitchFamily="34" charset="0"/>
                <a:cs typeface="Calibri" pitchFamily="34" charset="0"/>
              </a:rPr>
              <a:t>de 900 heures d’accompagnement pré et post incubation </a:t>
            </a:r>
            <a:endParaRPr lang="fr-FR" sz="2800" dirty="0" smtClean="0">
              <a:latin typeface="Calibri" pitchFamily="34" charset="0"/>
              <a:cs typeface="Calibri" pitchFamily="34" charset="0"/>
            </a:endParaRPr>
          </a:p>
          <a:p>
            <a:pPr algn="just"/>
            <a:r>
              <a:rPr lang="fr-FR" sz="2800" dirty="0" smtClean="0">
                <a:latin typeface="Calibri" pitchFamily="34" charset="0"/>
                <a:cs typeface="Calibri" pitchFamily="34" charset="0"/>
              </a:rPr>
              <a:t>*7 </a:t>
            </a:r>
            <a:r>
              <a:rPr lang="fr-FR" sz="2800" dirty="0" smtClean="0">
                <a:latin typeface="Calibri" pitchFamily="34" charset="0"/>
                <a:cs typeface="Calibri" pitchFamily="34" charset="0"/>
              </a:rPr>
              <a:t>cycles de Formations </a:t>
            </a:r>
            <a:r>
              <a:rPr lang="fr-FR" sz="2800" dirty="0" smtClean="0">
                <a:latin typeface="Calibri" pitchFamily="34" charset="0"/>
                <a:cs typeface="Calibri" pitchFamily="34" charset="0"/>
              </a:rPr>
              <a:t>managériales</a:t>
            </a:r>
          </a:p>
          <a:p>
            <a:pPr algn="just"/>
            <a:r>
              <a:rPr lang="fr-FR" sz="2800" dirty="0" smtClean="0">
                <a:latin typeface="Calibri" pitchFamily="34" charset="0"/>
                <a:cs typeface="Calibri" pitchFamily="34" charset="0"/>
              </a:rPr>
              <a:t>*</a:t>
            </a:r>
            <a:r>
              <a:rPr lang="fr-FR" sz="2800" dirty="0" smtClean="0">
                <a:latin typeface="Calibri" pitchFamily="34" charset="0"/>
                <a:cs typeface="Calibri" pitchFamily="34" charset="0"/>
              </a:rPr>
              <a:t>Plus </a:t>
            </a:r>
            <a:r>
              <a:rPr lang="fr-FR" sz="2800" dirty="0" smtClean="0">
                <a:latin typeface="Calibri" pitchFamily="34" charset="0"/>
                <a:cs typeface="Calibri" pitchFamily="34" charset="0"/>
              </a:rPr>
              <a:t>de 650 heures de formations dispensées entre les modules techniques et le développement personnel.</a:t>
            </a:r>
          </a:p>
          <a:p>
            <a:pPr algn="just"/>
            <a:endParaRPr lang="fr-FR" sz="2800" dirty="0" smtClean="0">
              <a:latin typeface="Calibri" pitchFamily="34" charset="0"/>
              <a:cs typeface="Calibri" pitchFamily="34" charset="0"/>
            </a:endParaRPr>
          </a:p>
          <a:p>
            <a:pPr algn="just"/>
            <a:r>
              <a:rPr lang="fr-FR" sz="2800" dirty="0" smtClean="0">
                <a:latin typeface="Calibri" pitchFamily="34" charset="0"/>
                <a:cs typeface="Calibri" pitchFamily="34" charset="0"/>
              </a:rPr>
              <a:t>*Communication et négociation commerciale</a:t>
            </a:r>
          </a:p>
          <a:p>
            <a:pPr algn="just"/>
            <a:r>
              <a:rPr lang="fr-FR" sz="2800" dirty="0" smtClean="0">
                <a:latin typeface="Calibri" pitchFamily="34" charset="0"/>
                <a:cs typeface="Calibri" pitchFamily="34" charset="0"/>
              </a:rPr>
              <a:t>*Prospection et recherche de la clientèle</a:t>
            </a:r>
          </a:p>
          <a:p>
            <a:pPr algn="just"/>
            <a:r>
              <a:rPr lang="fr-FR" sz="2800" dirty="0" smtClean="0">
                <a:latin typeface="Calibri" pitchFamily="34" charset="0"/>
                <a:cs typeface="Calibri" pitchFamily="34" charset="0"/>
              </a:rPr>
              <a:t>*Financement des projets de création d'entreprises et fonds de roulement</a:t>
            </a:r>
          </a:p>
          <a:p>
            <a:pPr algn="just"/>
            <a:r>
              <a:rPr lang="fr-FR" sz="2800" dirty="0" smtClean="0">
                <a:latin typeface="Calibri" pitchFamily="34" charset="0"/>
                <a:cs typeface="Calibri" pitchFamily="34" charset="0"/>
              </a:rPr>
              <a:t>*L'art d'entreprendre</a:t>
            </a:r>
          </a:p>
          <a:p>
            <a:pPr algn="just"/>
            <a:r>
              <a:rPr lang="fr-FR" sz="2800" dirty="0" smtClean="0">
                <a:latin typeface="Calibri" pitchFamily="34" charset="0"/>
                <a:cs typeface="Calibri" pitchFamily="34" charset="0"/>
              </a:rPr>
              <a:t>…….</a:t>
            </a:r>
            <a:endParaRPr lang="en-US" sz="2800" dirty="0">
              <a:latin typeface="Calibri" pitchFamily="34" charset="0"/>
              <a:cs typeface="Calibri" pitchFamily="34" charset="0"/>
            </a:endParaRP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cxnSp>
        <p:nvCxnSpPr>
          <p:cNvPr id="16" name="Connecteur droit 15"/>
          <p:cNvCxnSpPr/>
          <p:nvPr/>
        </p:nvCxnSpPr>
        <p:spPr>
          <a:xfrm flipH="1">
            <a:off x="0" y="6147881"/>
            <a:ext cx="4396902"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451082" y="1731523"/>
            <a:ext cx="5307692" cy="644387"/>
          </a:xfrm>
        </p:spPr>
        <p:txBody>
          <a:bodyPr>
            <a:normAutofit fontScale="90000"/>
          </a:bodyPr>
          <a:lstStyle/>
          <a:p>
            <a:r>
              <a:rPr lang="fr-FR" b="1" dirty="0" smtClean="0"/>
              <a:t>Pole 2</a:t>
            </a:r>
            <a:br>
              <a:rPr lang="fr-FR" b="1" dirty="0" smtClean="0"/>
            </a:br>
            <a:r>
              <a:rPr lang="fr-FR" dirty="0" smtClean="0"/>
              <a:t/>
            </a:r>
            <a:br>
              <a:rPr lang="fr-FR" dirty="0" smtClean="0"/>
            </a:br>
            <a:endParaRPr lang="fr-FR"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0" name="テキスト プレースホルダー 9"/>
          <p:cNvSpPr>
            <a:spLocks noGrp="1"/>
          </p:cNvSpPr>
          <p:nvPr>
            <p:ph type="body" sz="quarter" idx="14"/>
          </p:nvPr>
        </p:nvSpPr>
        <p:spPr>
          <a:xfrm>
            <a:off x="0" y="3754876"/>
            <a:ext cx="5738477" cy="3567748"/>
          </a:xfrm>
        </p:spPr>
        <p:txBody>
          <a:bodyPr>
            <a:normAutofit/>
          </a:bodyPr>
          <a:lstStyle/>
          <a:p>
            <a:r>
              <a:rPr lang="fr-FR" sz="3200" dirty="0" smtClean="0"/>
              <a:t>Créations </a:t>
            </a:r>
          </a:p>
          <a:p>
            <a:r>
              <a:rPr lang="fr-FR" sz="3200" dirty="0" smtClean="0"/>
              <a:t>d’entreprises</a:t>
            </a:r>
          </a:p>
        </p:txBody>
      </p:sp>
      <p:sp>
        <p:nvSpPr>
          <p:cNvPr id="11" name="テキスト プレースホルダー 10"/>
          <p:cNvSpPr>
            <a:spLocks noGrp="1"/>
          </p:cNvSpPr>
          <p:nvPr>
            <p:ph type="body" sz="quarter" idx="15"/>
          </p:nvPr>
        </p:nvSpPr>
        <p:spPr>
          <a:xfrm>
            <a:off x="5953328" y="2957209"/>
            <a:ext cx="10894978" cy="5260360"/>
          </a:xfrm>
        </p:spPr>
        <p:txBody>
          <a:bodyPr>
            <a:normAutofit/>
          </a:bodyPr>
          <a:lstStyle/>
          <a:p>
            <a:pPr algn="just">
              <a:buClr>
                <a:schemeClr val="accent2"/>
              </a:buClr>
              <a:buFont typeface="Arial" pitchFamily="34" charset="0"/>
              <a:buChar char="•"/>
            </a:pPr>
            <a:r>
              <a:rPr lang="fr-FR" sz="3600" dirty="0" smtClean="0">
                <a:latin typeface="Calibri" pitchFamily="34" charset="0"/>
                <a:cs typeface="Calibri" pitchFamily="34" charset="0"/>
              </a:rPr>
              <a:t>  10 Comités de sélection</a:t>
            </a:r>
          </a:p>
          <a:p>
            <a:pPr algn="just">
              <a:buClr>
                <a:schemeClr val="accent2"/>
              </a:buClr>
              <a:buFont typeface="Arial" pitchFamily="34" charset="0"/>
              <a:buChar char="•"/>
            </a:pPr>
            <a:r>
              <a:rPr lang="fr-FR" sz="3600" dirty="0" smtClean="0">
                <a:latin typeface="Calibri" pitchFamily="34" charset="0"/>
                <a:cs typeface="Calibri" pitchFamily="34" charset="0"/>
              </a:rPr>
              <a:t>  68 projets d’entreprises accompagnés </a:t>
            </a:r>
          </a:p>
          <a:p>
            <a:pPr algn="just">
              <a:buClr>
                <a:schemeClr val="accent2"/>
              </a:buClr>
              <a:buFont typeface="Arial" pitchFamily="34" charset="0"/>
              <a:buChar char="•"/>
            </a:pPr>
            <a:r>
              <a:rPr lang="fr-FR" sz="3600" dirty="0" smtClean="0">
                <a:latin typeface="Calibri" pitchFamily="34" charset="0"/>
                <a:cs typeface="Calibri" pitchFamily="34" charset="0"/>
              </a:rPr>
              <a:t>  38 Entreprises créées </a:t>
            </a:r>
          </a:p>
          <a:p>
            <a:pPr algn="just">
              <a:buClr>
                <a:schemeClr val="accent2"/>
              </a:buClr>
              <a:buFont typeface="Arial" pitchFamily="34" charset="0"/>
              <a:buChar char="•"/>
            </a:pPr>
            <a:r>
              <a:rPr lang="fr-FR" sz="3600" dirty="0" smtClean="0">
                <a:latin typeface="Calibri" pitchFamily="34" charset="0"/>
                <a:cs typeface="Calibri" pitchFamily="34" charset="0"/>
              </a:rPr>
              <a:t>  30 Entreprises en pré incubation </a:t>
            </a: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cxnSp>
        <p:nvCxnSpPr>
          <p:cNvPr id="16" name="Connecteur droit 15"/>
          <p:cNvCxnSpPr/>
          <p:nvPr/>
        </p:nvCxnSpPr>
        <p:spPr>
          <a:xfrm flipH="1">
            <a:off x="0" y="6147881"/>
            <a:ext cx="321012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295439" y="652388"/>
            <a:ext cx="12422708" cy="1003675"/>
          </a:xfrm>
        </p:spPr>
        <p:txBody>
          <a:bodyPr/>
          <a:lstStyle/>
          <a:p>
            <a:r>
              <a:rPr lang="en-US" dirty="0" smtClean="0"/>
              <a:t>Welcome!</a:t>
            </a:r>
            <a:endParaRPr lang="en-US"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0" name="テキスト プレースホルダー 9"/>
          <p:cNvSpPr>
            <a:spLocks noGrp="1"/>
          </p:cNvSpPr>
          <p:nvPr>
            <p:ph type="body" sz="quarter" idx="14"/>
          </p:nvPr>
        </p:nvSpPr>
        <p:spPr>
          <a:xfrm>
            <a:off x="687921" y="3485758"/>
            <a:ext cx="5738477" cy="4692899"/>
          </a:xfrm>
        </p:spPr>
        <p:txBody>
          <a:bodyPr/>
          <a:lstStyle/>
          <a:p>
            <a:r>
              <a:rPr lang="en-US" sz="4800" b="1" dirty="0" smtClean="0">
                <a:solidFill>
                  <a:schemeClr val="accent1">
                    <a:lumMod val="75000"/>
                  </a:schemeClr>
                </a:solidFill>
              </a:rPr>
              <a:t>Présentation</a:t>
            </a:r>
            <a:endParaRPr lang="en-US" b="1" dirty="0">
              <a:solidFill>
                <a:schemeClr val="accent1">
                  <a:lumMod val="75000"/>
                </a:schemeClr>
              </a:solidFill>
            </a:endParaRPr>
          </a:p>
        </p:txBody>
      </p:sp>
      <p:sp>
        <p:nvSpPr>
          <p:cNvPr id="11" name="テキスト プレースホルダー 10"/>
          <p:cNvSpPr>
            <a:spLocks noGrp="1"/>
          </p:cNvSpPr>
          <p:nvPr>
            <p:ph type="body" sz="quarter" idx="15"/>
          </p:nvPr>
        </p:nvSpPr>
        <p:spPr>
          <a:xfrm>
            <a:off x="5544767" y="2957209"/>
            <a:ext cx="11528044" cy="5260360"/>
          </a:xfrm>
        </p:spPr>
        <p:txBody>
          <a:bodyPr>
            <a:normAutofit/>
          </a:bodyPr>
          <a:lstStyle/>
          <a:p>
            <a:pPr algn="just"/>
            <a:r>
              <a:rPr lang="fr-FR" sz="2800" dirty="0" smtClean="0">
                <a:latin typeface="Calibri" pitchFamily="34" charset="0"/>
                <a:cs typeface="Calibri" pitchFamily="34" charset="0"/>
              </a:rPr>
              <a:t>Depuis sa création en 2000, l’AFEM a su fédérer les compétences et avoir l’adhésion d’un nombre important de femmes leaders et de partenaires nationaux et internationaux. </a:t>
            </a:r>
          </a:p>
          <a:p>
            <a:pPr algn="just"/>
            <a:r>
              <a:rPr lang="fr-FR" sz="2800" dirty="0" smtClean="0">
                <a:latin typeface="Calibri" pitchFamily="34" charset="0"/>
                <a:cs typeface="Calibri" pitchFamily="34" charset="0"/>
              </a:rPr>
              <a:t>Soutenir la femme dans sa volonté d’entreprendre, l’accompagner dans l’amélioration de sa compétitivité et la performance de son entreprise et améliorer sa représentativité au niveau des pouvoirs de décision pour une meilleure égalité et équité sociale, tels sont les fondamentaux qui président à notre mission.</a:t>
            </a:r>
            <a:endParaRPr lang="en-US" sz="2800" dirty="0">
              <a:latin typeface="Calibri" pitchFamily="34" charset="0"/>
              <a:cs typeface="Calibri" pitchFamily="34" charset="0"/>
            </a:endParaRP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cxnSp>
        <p:nvCxnSpPr>
          <p:cNvPr id="16" name="Connecteur droit 15"/>
          <p:cNvCxnSpPr/>
          <p:nvPr/>
        </p:nvCxnSpPr>
        <p:spPr>
          <a:xfrm flipH="1">
            <a:off x="0" y="6147881"/>
            <a:ext cx="4396902"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451082" y="1731523"/>
            <a:ext cx="5307692" cy="644387"/>
          </a:xfrm>
        </p:spPr>
        <p:txBody>
          <a:bodyPr>
            <a:normAutofit fontScale="90000"/>
          </a:bodyPr>
          <a:lstStyle/>
          <a:p>
            <a:r>
              <a:rPr lang="fr-FR" b="1" dirty="0" smtClean="0"/>
              <a:t>Pole 3</a:t>
            </a:r>
            <a:br>
              <a:rPr lang="fr-FR" b="1" dirty="0" smtClean="0"/>
            </a:br>
            <a:r>
              <a:rPr lang="fr-FR" dirty="0" smtClean="0"/>
              <a:t/>
            </a:r>
            <a:br>
              <a:rPr lang="fr-FR" dirty="0" smtClean="0"/>
            </a:br>
            <a:endParaRPr lang="fr-FR"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0" name="テキスト プレースホルダー 9"/>
          <p:cNvSpPr>
            <a:spLocks noGrp="1"/>
          </p:cNvSpPr>
          <p:nvPr>
            <p:ph type="body" sz="quarter" idx="14"/>
          </p:nvPr>
        </p:nvSpPr>
        <p:spPr>
          <a:xfrm>
            <a:off x="0" y="3871608"/>
            <a:ext cx="5738477" cy="3567748"/>
          </a:xfrm>
        </p:spPr>
        <p:txBody>
          <a:bodyPr>
            <a:normAutofit/>
          </a:bodyPr>
          <a:lstStyle/>
          <a:p>
            <a:r>
              <a:rPr lang="fr-FR" sz="2800" dirty="0" smtClean="0"/>
              <a:t>Croissance et Développement </a:t>
            </a:r>
          </a:p>
          <a:p>
            <a:r>
              <a:rPr lang="fr-FR" sz="2800" dirty="0" smtClean="0"/>
              <a:t>de l'</a:t>
            </a:r>
            <a:r>
              <a:rPr lang="fr-FR" sz="2800" dirty="0" err="1" smtClean="0"/>
              <a:t>entrepreunariat</a:t>
            </a:r>
            <a:r>
              <a:rPr lang="fr-FR" sz="2800" dirty="0" smtClean="0"/>
              <a:t> féminin</a:t>
            </a:r>
          </a:p>
        </p:txBody>
      </p:sp>
      <p:sp>
        <p:nvSpPr>
          <p:cNvPr id="11" name="テキスト プレースホルダー 10"/>
          <p:cNvSpPr>
            <a:spLocks noGrp="1"/>
          </p:cNvSpPr>
          <p:nvPr>
            <p:ph type="body" sz="quarter" idx="15"/>
          </p:nvPr>
        </p:nvSpPr>
        <p:spPr>
          <a:xfrm>
            <a:off x="5953328" y="2957209"/>
            <a:ext cx="10894978" cy="5260360"/>
          </a:xfrm>
        </p:spPr>
        <p:txBody>
          <a:bodyPr>
            <a:normAutofit/>
          </a:bodyPr>
          <a:lstStyle/>
          <a:p>
            <a:pPr algn="just">
              <a:buClr>
                <a:schemeClr val="accent2"/>
              </a:buClr>
              <a:buFont typeface="Arial" pitchFamily="34" charset="0"/>
              <a:buChar char="•"/>
            </a:pPr>
            <a:r>
              <a:rPr lang="fr-FR" sz="3600" dirty="0" smtClean="0">
                <a:latin typeface="Calibri" pitchFamily="34" charset="0"/>
                <a:cs typeface="Calibri" pitchFamily="34" charset="0"/>
              </a:rPr>
              <a:t>  10 Petits déjeuner Débat</a:t>
            </a:r>
          </a:p>
          <a:p>
            <a:pPr algn="just">
              <a:buClr>
                <a:schemeClr val="accent2"/>
              </a:buClr>
              <a:buFont typeface="Arial" pitchFamily="34" charset="0"/>
              <a:buChar char="•"/>
            </a:pPr>
            <a:r>
              <a:rPr lang="fr-FR" sz="3600" dirty="0" smtClean="0">
                <a:latin typeface="Calibri" pitchFamily="34" charset="0"/>
                <a:cs typeface="Calibri" pitchFamily="34" charset="0"/>
              </a:rPr>
              <a:t>  75 Actions de sensibilisation</a:t>
            </a:r>
          </a:p>
          <a:p>
            <a:pPr algn="just">
              <a:buClr>
                <a:schemeClr val="accent2"/>
              </a:buClr>
              <a:buFont typeface="Arial" pitchFamily="34" charset="0"/>
              <a:buChar char="•"/>
            </a:pPr>
            <a:r>
              <a:rPr lang="fr-FR" sz="3600" dirty="0" smtClean="0">
                <a:latin typeface="Calibri" pitchFamily="34" charset="0"/>
                <a:cs typeface="Calibri" pitchFamily="34" charset="0"/>
              </a:rPr>
              <a:t>  plus de 1000 personnes sensibilisés</a:t>
            </a: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cxnSp>
        <p:nvCxnSpPr>
          <p:cNvPr id="16" name="Connecteur droit 15"/>
          <p:cNvCxnSpPr/>
          <p:nvPr/>
        </p:nvCxnSpPr>
        <p:spPr>
          <a:xfrm flipH="1">
            <a:off x="0" y="6147881"/>
            <a:ext cx="503892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451082" y="1731523"/>
            <a:ext cx="5307692" cy="644387"/>
          </a:xfrm>
        </p:spPr>
        <p:txBody>
          <a:bodyPr>
            <a:normAutofit fontScale="90000"/>
          </a:bodyPr>
          <a:lstStyle/>
          <a:p>
            <a:r>
              <a:rPr lang="fr-FR" b="1" dirty="0" smtClean="0"/>
              <a:t>Pole 4</a:t>
            </a:r>
            <a:br>
              <a:rPr lang="fr-FR" b="1" dirty="0" smtClean="0"/>
            </a:br>
            <a:r>
              <a:rPr lang="fr-FR" dirty="0" smtClean="0"/>
              <a:t/>
            </a:r>
            <a:br>
              <a:rPr lang="fr-FR" dirty="0" smtClean="0"/>
            </a:br>
            <a:endParaRPr lang="fr-FR"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0" name="テキスト プレースホルダー 9"/>
          <p:cNvSpPr>
            <a:spLocks noGrp="1"/>
          </p:cNvSpPr>
          <p:nvPr>
            <p:ph type="body" sz="quarter" idx="14"/>
          </p:nvPr>
        </p:nvSpPr>
        <p:spPr>
          <a:xfrm>
            <a:off x="0" y="3871608"/>
            <a:ext cx="5738477" cy="3567748"/>
          </a:xfrm>
        </p:spPr>
        <p:txBody>
          <a:bodyPr>
            <a:normAutofit/>
          </a:bodyPr>
          <a:lstStyle/>
          <a:p>
            <a:r>
              <a:rPr lang="fr-FR" sz="2800" dirty="0" smtClean="0"/>
              <a:t>Les entreprises créées</a:t>
            </a:r>
          </a:p>
        </p:txBody>
      </p:sp>
      <p:sp>
        <p:nvSpPr>
          <p:cNvPr id="11" name="テキスト プレースホルダー 10"/>
          <p:cNvSpPr>
            <a:spLocks noGrp="1"/>
          </p:cNvSpPr>
          <p:nvPr>
            <p:ph type="body" sz="quarter" idx="15"/>
          </p:nvPr>
        </p:nvSpPr>
        <p:spPr>
          <a:xfrm>
            <a:off x="5953328" y="2957209"/>
            <a:ext cx="10894978" cy="5700408"/>
          </a:xfrm>
        </p:spPr>
        <p:txBody>
          <a:bodyPr>
            <a:normAutofit fontScale="92500" lnSpcReduction="10000"/>
          </a:bodyPr>
          <a:lstStyle/>
          <a:p>
            <a:pPr>
              <a:buClr>
                <a:schemeClr val="accent2"/>
              </a:buClr>
              <a:buFont typeface="Arial" pitchFamily="34" charset="0"/>
              <a:buChar char="•"/>
            </a:pPr>
            <a:r>
              <a:rPr lang="fr-FR" sz="3600" dirty="0" smtClean="0">
                <a:latin typeface="Calibri" pitchFamily="34" charset="0"/>
                <a:cs typeface="Calibri" pitchFamily="34" charset="0"/>
              </a:rPr>
              <a:t> "Azami Road" Signalisation routière</a:t>
            </a:r>
          </a:p>
          <a:p>
            <a:pPr>
              <a:buClr>
                <a:schemeClr val="accent2"/>
              </a:buClr>
              <a:buFont typeface="Arial" pitchFamily="34" charset="0"/>
              <a:buChar char="•"/>
            </a:pPr>
            <a:r>
              <a:rPr lang="fr-FR" sz="3600" dirty="0" smtClean="0">
                <a:latin typeface="Calibri" pitchFamily="34" charset="0"/>
                <a:cs typeface="Calibri" pitchFamily="34" charset="0"/>
              </a:rPr>
              <a:t> "Wom3n" et "</a:t>
            </a:r>
            <a:r>
              <a:rPr lang="fr-FR" sz="3600" dirty="0" err="1" smtClean="0">
                <a:latin typeface="Calibri" pitchFamily="34" charset="0"/>
                <a:cs typeface="Calibri" pitchFamily="34" charset="0"/>
              </a:rPr>
              <a:t>Ayla</a:t>
            </a:r>
            <a:r>
              <a:rPr lang="fr-FR" sz="3600" dirty="0" smtClean="0">
                <a:latin typeface="Calibri" pitchFamily="34" charset="0"/>
                <a:cs typeface="Calibri" pitchFamily="34" charset="0"/>
              </a:rPr>
              <a:t>" projets Conception et commercialisation des prêts à porter</a:t>
            </a:r>
          </a:p>
          <a:p>
            <a:pPr>
              <a:buClr>
                <a:schemeClr val="accent2"/>
              </a:buClr>
              <a:buFont typeface="Arial" pitchFamily="34" charset="0"/>
              <a:buChar char="•"/>
            </a:pPr>
            <a:r>
              <a:rPr lang="fr-FR" sz="3600" dirty="0" smtClean="0">
                <a:latin typeface="Calibri" pitchFamily="34" charset="0"/>
                <a:cs typeface="Calibri" pitchFamily="34" charset="0"/>
              </a:rPr>
              <a:t> "Business English Center "</a:t>
            </a:r>
          </a:p>
          <a:p>
            <a:pPr>
              <a:buClr>
                <a:schemeClr val="accent2"/>
              </a:buClr>
              <a:buFont typeface="Arial" pitchFamily="34" charset="0"/>
              <a:buChar char="•"/>
            </a:pPr>
            <a:r>
              <a:rPr lang="fr-FR" sz="3600" dirty="0" smtClean="0">
                <a:latin typeface="Calibri" pitchFamily="34" charset="0"/>
                <a:cs typeface="Calibri" pitchFamily="34" charset="0"/>
              </a:rPr>
              <a:t> "Secret Coaching" cabinet de coaching</a:t>
            </a:r>
          </a:p>
          <a:p>
            <a:pPr>
              <a:buClr>
                <a:schemeClr val="accent2"/>
              </a:buClr>
              <a:buFont typeface="Arial" pitchFamily="34" charset="0"/>
              <a:buChar char="•"/>
            </a:pPr>
            <a:r>
              <a:rPr lang="fr-FR" sz="3600" dirty="0" smtClean="0">
                <a:latin typeface="Calibri" pitchFamily="34" charset="0"/>
                <a:cs typeface="Calibri" pitchFamily="34" charset="0"/>
              </a:rPr>
              <a:t> "</a:t>
            </a:r>
            <a:r>
              <a:rPr lang="fr-FR" sz="3600" dirty="0" err="1" smtClean="0">
                <a:latin typeface="Calibri" pitchFamily="34" charset="0"/>
                <a:cs typeface="Calibri" pitchFamily="34" charset="0"/>
              </a:rPr>
              <a:t>Taxi's</a:t>
            </a:r>
            <a:r>
              <a:rPr lang="fr-FR" sz="3600" dirty="0" smtClean="0">
                <a:latin typeface="Calibri" pitchFamily="34" charset="0"/>
                <a:cs typeface="Calibri" pitchFamily="34" charset="0"/>
              </a:rPr>
              <a:t> </a:t>
            </a:r>
            <a:r>
              <a:rPr lang="fr-FR" sz="3600" dirty="0" err="1" smtClean="0">
                <a:latin typeface="Calibri" pitchFamily="34" charset="0"/>
                <a:cs typeface="Calibri" pitchFamily="34" charset="0"/>
              </a:rPr>
              <a:t>Women</a:t>
            </a:r>
            <a:r>
              <a:rPr lang="fr-FR" sz="3600" dirty="0" smtClean="0">
                <a:latin typeface="Calibri" pitchFamily="34" charset="0"/>
                <a:cs typeface="Calibri" pitchFamily="34" charset="0"/>
              </a:rPr>
              <a:t>"  </a:t>
            </a:r>
          </a:p>
          <a:p>
            <a:pPr>
              <a:buClr>
                <a:schemeClr val="accent2"/>
              </a:buClr>
              <a:buFont typeface="Arial" pitchFamily="34" charset="0"/>
              <a:buChar char="•"/>
            </a:pPr>
            <a:r>
              <a:rPr lang="fr-FR" sz="3600" dirty="0" smtClean="0">
                <a:latin typeface="Calibri" pitchFamily="34" charset="0"/>
                <a:cs typeface="Calibri" pitchFamily="34" charset="0"/>
              </a:rPr>
              <a:t> "</a:t>
            </a:r>
            <a:r>
              <a:rPr lang="fr-FR" sz="3600" dirty="0" err="1" smtClean="0">
                <a:latin typeface="Calibri" pitchFamily="34" charset="0"/>
                <a:cs typeface="Calibri" pitchFamily="34" charset="0"/>
              </a:rPr>
              <a:t>SuperRais«organisatio</a:t>
            </a:r>
            <a:r>
              <a:rPr lang="fr-FR" sz="3600" dirty="0" smtClean="0">
                <a:latin typeface="Calibri" pitchFamily="34" charset="0"/>
                <a:cs typeface="Calibri" pitchFamily="34" charset="0"/>
              </a:rPr>
              <a:t> événementielle</a:t>
            </a:r>
          </a:p>
          <a:p>
            <a:pPr>
              <a:buClr>
                <a:schemeClr val="accent2"/>
              </a:buClr>
              <a:buFont typeface="Arial" pitchFamily="34" charset="0"/>
              <a:buChar char="•"/>
            </a:pPr>
            <a:r>
              <a:rPr lang="fr-FR" sz="3600" dirty="0" smtClean="0">
                <a:latin typeface="Calibri" pitchFamily="34" charset="0"/>
                <a:cs typeface="Calibri" pitchFamily="34" charset="0"/>
              </a:rPr>
              <a:t> "</a:t>
            </a:r>
            <a:r>
              <a:rPr lang="fr-FR" sz="3600" dirty="0" err="1" smtClean="0">
                <a:latin typeface="Calibri" pitchFamily="34" charset="0"/>
                <a:cs typeface="Calibri" pitchFamily="34" charset="0"/>
              </a:rPr>
              <a:t>ArchiWorld"projet</a:t>
            </a:r>
            <a:r>
              <a:rPr lang="fr-FR" sz="3600" dirty="0" smtClean="0">
                <a:latin typeface="Calibri" pitchFamily="34" charset="0"/>
                <a:cs typeface="Calibri" pitchFamily="34" charset="0"/>
              </a:rPr>
              <a:t> d’archivage </a:t>
            </a:r>
          </a:p>
          <a:p>
            <a:pPr>
              <a:buClr>
                <a:schemeClr val="accent2"/>
              </a:buClr>
              <a:buFont typeface="Arial" pitchFamily="34" charset="0"/>
              <a:buChar char="•"/>
            </a:pPr>
            <a:r>
              <a:rPr lang="fr-FR" sz="3600" dirty="0" smtClean="0">
                <a:latin typeface="Calibri" pitchFamily="34" charset="0"/>
                <a:cs typeface="Calibri" pitchFamily="34" charset="0"/>
              </a:rPr>
              <a:t> .......</a:t>
            </a:r>
          </a:p>
        </p:txBody>
      </p:sp>
      <p:pic>
        <p:nvPicPr>
          <p:cNvPr id="12" name="Image 11" descr="logo AFEM.jpg"/>
          <p:cNvPicPr>
            <a:picLocks noChangeAspect="1"/>
          </p:cNvPicPr>
          <p:nvPr/>
        </p:nvPicPr>
        <p:blipFill>
          <a:blip r:embed="rId2" cstate="print"/>
          <a:stretch>
            <a:fillRect/>
          </a:stretch>
        </p:blipFill>
        <p:spPr>
          <a:xfrm>
            <a:off x="15058417" y="564206"/>
            <a:ext cx="3227996" cy="1664586"/>
          </a:xfrm>
          <a:prstGeom prst="rect">
            <a:avLst/>
          </a:prstGeom>
        </p:spPr>
      </p:pic>
      <p:cxnSp>
        <p:nvCxnSpPr>
          <p:cNvPr id="16" name="Connecteur droit 15"/>
          <p:cNvCxnSpPr/>
          <p:nvPr/>
        </p:nvCxnSpPr>
        <p:spPr>
          <a:xfrm flipH="1">
            <a:off x="0" y="6147881"/>
            <a:ext cx="5038928"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lang="en-US" dirty="0" smtClean="0"/>
              <a:t>Les perspectives</a:t>
            </a:r>
            <a:endParaRPr lang="en-US" dirty="0"/>
          </a:p>
        </p:txBody>
      </p:sp>
    </p:spTree>
    <p:extLst>
      <p:ext uri="{BB962C8B-B14F-4D97-AF65-F5344CB8AC3E}">
        <p14:creationId xmlns="" xmlns:p14="http://schemas.microsoft.com/office/powerpoint/2010/main" val="4044362167"/>
      </p:ext>
    </p:extLst>
  </p:cSld>
  <p:clrMapOvr>
    <a:masterClrMapping/>
  </p:clrMapOvr>
  <mc:AlternateContent xmlns:mc="http://schemas.openxmlformats.org/markup-compatibility/2006">
    <mc:Choice xmlns="" xmlns:p14="http://schemas.microsoft.com/office/powerpoint/2010/main" Requires="p14">
      <p:transition spd="slow" p14:dur="1250" advTm="2384">
        <p14:flip dir="r"/>
      </p:transition>
    </mc:Choice>
    <mc:Fallback>
      <p:transition spd="slow" advTm="2384">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smtClean="0"/>
              <a:t>Les perspectives</a:t>
            </a:r>
            <a:endParaRPr lang="en-US" dirty="0"/>
          </a:p>
        </p:txBody>
      </p:sp>
      <p:sp>
        <p:nvSpPr>
          <p:cNvPr id="13" name="テキスト プレースホルダー 12"/>
          <p:cNvSpPr>
            <a:spLocks noGrp="1"/>
          </p:cNvSpPr>
          <p:nvPr>
            <p:ph type="body" sz="quarter" idx="15"/>
          </p:nvPr>
        </p:nvSpPr>
        <p:spPr/>
        <p:txBody>
          <a:bodyPr/>
          <a:lstStyle/>
          <a:p>
            <a:r>
              <a:rPr lang="en-US" dirty="0" smtClean="0"/>
              <a:t>P1</a:t>
            </a:r>
            <a:endParaRPr lang="en-US" dirty="0"/>
          </a:p>
        </p:txBody>
      </p:sp>
      <p:sp>
        <p:nvSpPr>
          <p:cNvPr id="14" name="テキスト プレースホルダー 13"/>
          <p:cNvSpPr>
            <a:spLocks noGrp="1"/>
          </p:cNvSpPr>
          <p:nvPr>
            <p:ph type="body" sz="quarter" idx="16"/>
          </p:nvPr>
        </p:nvSpPr>
        <p:spPr/>
        <p:txBody>
          <a:bodyPr/>
          <a:lstStyle/>
          <a:p>
            <a:r>
              <a:rPr lang="en-US" dirty="0" smtClean="0"/>
              <a:t>P2</a:t>
            </a:r>
            <a:endParaRPr lang="en-US" dirty="0"/>
          </a:p>
        </p:txBody>
      </p:sp>
      <p:sp>
        <p:nvSpPr>
          <p:cNvPr id="15" name="テキスト プレースホルダー 14"/>
          <p:cNvSpPr>
            <a:spLocks noGrp="1"/>
          </p:cNvSpPr>
          <p:nvPr>
            <p:ph type="body" sz="quarter" idx="17"/>
          </p:nvPr>
        </p:nvSpPr>
        <p:spPr/>
        <p:txBody>
          <a:bodyPr/>
          <a:lstStyle/>
          <a:p>
            <a:r>
              <a:rPr lang="en-US" dirty="0" smtClean="0"/>
              <a:t>P3</a:t>
            </a:r>
            <a:endParaRPr lang="en-US" dirty="0"/>
          </a:p>
        </p:txBody>
      </p:sp>
      <p:sp>
        <p:nvSpPr>
          <p:cNvPr id="16" name="テキスト プレースホルダー 15"/>
          <p:cNvSpPr>
            <a:spLocks noGrp="1"/>
          </p:cNvSpPr>
          <p:nvPr>
            <p:ph type="body" sz="quarter" idx="18"/>
          </p:nvPr>
        </p:nvSpPr>
        <p:spPr/>
        <p:txBody>
          <a:bodyPr/>
          <a:lstStyle/>
          <a:p>
            <a:r>
              <a:rPr lang="en-US" dirty="0" smtClean="0"/>
              <a:t>P4</a:t>
            </a:r>
            <a:endParaRPr lang="en-US" dirty="0"/>
          </a:p>
        </p:txBody>
      </p:sp>
      <p:sp>
        <p:nvSpPr>
          <p:cNvPr id="17" name="テキスト プレースホルダー 16"/>
          <p:cNvSpPr>
            <a:spLocks noGrp="1"/>
          </p:cNvSpPr>
          <p:nvPr>
            <p:ph type="body" sz="quarter" idx="19"/>
          </p:nvPr>
        </p:nvSpPr>
        <p:spPr>
          <a:xfrm>
            <a:off x="0" y="3150942"/>
            <a:ext cx="4248694" cy="1512292"/>
          </a:xfrm>
        </p:spPr>
        <p:txBody>
          <a:bodyPr>
            <a:normAutofit/>
          </a:bodyPr>
          <a:lstStyle/>
          <a:p>
            <a:r>
              <a:rPr lang="en-US" dirty="0" smtClean="0"/>
              <a:t>Duplication du Projet CFA</a:t>
            </a:r>
            <a:endParaRPr lang="en-US" dirty="0"/>
          </a:p>
        </p:txBody>
      </p:sp>
      <p:sp>
        <p:nvSpPr>
          <p:cNvPr id="18" name="テキスト プレースホルダー 17"/>
          <p:cNvSpPr>
            <a:spLocks noGrp="1"/>
          </p:cNvSpPr>
          <p:nvPr>
            <p:ph type="body" sz="quarter" idx="20"/>
          </p:nvPr>
        </p:nvSpPr>
        <p:spPr>
          <a:xfrm>
            <a:off x="350196" y="5084296"/>
            <a:ext cx="3894487" cy="1512292"/>
          </a:xfrm>
        </p:spPr>
        <p:txBody>
          <a:bodyPr>
            <a:normAutofit/>
          </a:bodyPr>
          <a:lstStyle/>
          <a:p>
            <a:r>
              <a:rPr lang="fr-FR" dirty="0" smtClean="0"/>
              <a:t>Création des incubateurs dans toutes les villes de la région du Nord</a:t>
            </a:r>
            <a:endParaRPr lang="en-US" dirty="0"/>
          </a:p>
        </p:txBody>
      </p:sp>
      <p:sp>
        <p:nvSpPr>
          <p:cNvPr id="19" name="テキスト プレースホルダー 18"/>
          <p:cNvSpPr>
            <a:spLocks noGrp="1"/>
          </p:cNvSpPr>
          <p:nvPr>
            <p:ph type="body" sz="quarter" idx="21"/>
          </p:nvPr>
        </p:nvSpPr>
        <p:spPr/>
        <p:txBody>
          <a:bodyPr>
            <a:noAutofit/>
          </a:bodyPr>
          <a:lstStyle/>
          <a:p>
            <a:r>
              <a:rPr lang="fr-FR" dirty="0" smtClean="0"/>
              <a:t>Les incubateurs métiers qui vont se spécialisé dans les métiers(tourisme, textile, métiers verts,...)</a:t>
            </a:r>
            <a:endParaRPr lang="en-US" dirty="0"/>
          </a:p>
        </p:txBody>
      </p:sp>
      <p:sp>
        <p:nvSpPr>
          <p:cNvPr id="20" name="テキスト プレースホルダー 19"/>
          <p:cNvSpPr>
            <a:spLocks noGrp="1"/>
          </p:cNvSpPr>
          <p:nvPr>
            <p:ph type="body" sz="quarter" idx="22"/>
          </p:nvPr>
        </p:nvSpPr>
        <p:spPr/>
        <p:txBody>
          <a:bodyPr>
            <a:normAutofit/>
          </a:bodyPr>
          <a:lstStyle/>
          <a:p>
            <a:r>
              <a:rPr lang="en-US" dirty="0" smtClean="0"/>
              <a:t>WOMEN ENTREPRENEURSHIP DEVELOPMENT “DEF”</a:t>
            </a:r>
            <a:endParaRPr lang="en-US" dirty="0"/>
          </a:p>
        </p:txBody>
      </p:sp>
      <p:pic>
        <p:nvPicPr>
          <p:cNvPr id="25" name="Image 24" descr="logo AFEM.jpg"/>
          <p:cNvPicPr>
            <a:picLocks noChangeAspect="1"/>
          </p:cNvPicPr>
          <p:nvPr/>
        </p:nvPicPr>
        <p:blipFill>
          <a:blip r:embed="rId2" cstate="print"/>
          <a:stretch>
            <a:fillRect/>
          </a:stretch>
        </p:blipFill>
        <p:spPr>
          <a:xfrm>
            <a:off x="15058417" y="564206"/>
            <a:ext cx="3227996" cy="1664586"/>
          </a:xfrm>
          <a:prstGeom prst="rect">
            <a:avLst/>
          </a:prstGeom>
        </p:spPr>
      </p:pic>
    </p:spTree>
    <p:extLst>
      <p:ext uri="{BB962C8B-B14F-4D97-AF65-F5344CB8AC3E}">
        <p14:creationId xmlns="" xmlns:p14="http://schemas.microsoft.com/office/powerpoint/2010/main" val="21836513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6482">
        <p15:prstTrans prst="pageCurlDouble"/>
      </p:transition>
    </mc:Choice>
    <mc:Fallback>
      <p:transition spd="slow" advTm="6482">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451082" y="836579"/>
            <a:ext cx="5307692" cy="644387"/>
          </a:xfrm>
        </p:spPr>
        <p:txBody>
          <a:bodyPr>
            <a:normAutofit fontScale="90000"/>
          </a:bodyPr>
          <a:lstStyle/>
          <a:p>
            <a:r>
              <a:rPr lang="fr-FR" b="1" dirty="0" smtClean="0"/>
              <a:t>Projet DEF</a:t>
            </a:r>
            <a:endParaRPr lang="fr-FR" dirty="0"/>
          </a:p>
        </p:txBody>
      </p:sp>
      <p:sp>
        <p:nvSpPr>
          <p:cNvPr id="9" name="スライド番号プレースホルダー 8"/>
          <p:cNvSpPr>
            <a:spLocks noGrp="1"/>
          </p:cNvSpPr>
          <p:nvPr>
            <p:ph type="sldNum" sz="quarter" idx="12"/>
          </p:nvPr>
        </p:nvSpPr>
        <p:spPr>
          <a:xfrm>
            <a:off x="14867980" y="918878"/>
            <a:ext cx="3710263" cy="776544"/>
          </a:xfrm>
        </p:spPr>
        <p:txBody>
          <a:bodyPr/>
          <a:lstStyle/>
          <a:p>
            <a:r>
              <a:rPr lang="en-US" dirty="0" smtClean="0"/>
              <a:t> </a:t>
            </a:r>
            <a:endParaRPr lang="en-US" sz="7200" dirty="0">
              <a:latin typeface="+mj-lt"/>
            </a:endParaRPr>
          </a:p>
        </p:txBody>
      </p:sp>
      <p:sp>
        <p:nvSpPr>
          <p:cNvPr id="11" name="テキスト プレースホルダー 10"/>
          <p:cNvSpPr>
            <a:spLocks noGrp="1"/>
          </p:cNvSpPr>
          <p:nvPr>
            <p:ph type="body" sz="quarter" idx="15"/>
          </p:nvPr>
        </p:nvSpPr>
        <p:spPr>
          <a:xfrm>
            <a:off x="0" y="5680089"/>
            <a:ext cx="10894978" cy="688360"/>
          </a:xfrm>
        </p:spPr>
        <p:txBody>
          <a:bodyPr>
            <a:normAutofit/>
          </a:bodyPr>
          <a:lstStyle/>
          <a:p>
            <a:pPr algn="just">
              <a:buClr>
                <a:schemeClr val="accent2"/>
              </a:buClr>
              <a:buFont typeface="Arial" pitchFamily="34" charset="0"/>
              <a:buChar char="•"/>
            </a:pPr>
            <a:r>
              <a:rPr lang="fr-FR" sz="3600" dirty="0" smtClean="0">
                <a:solidFill>
                  <a:schemeClr val="accent2">
                    <a:lumMod val="75000"/>
                  </a:schemeClr>
                </a:solidFill>
                <a:latin typeface="Calibri" pitchFamily="34" charset="0"/>
                <a:cs typeface="Calibri" pitchFamily="34" charset="0"/>
              </a:rPr>
              <a:t>  Les objectifs du projet DEF</a:t>
            </a:r>
          </a:p>
        </p:txBody>
      </p:sp>
      <p:pic>
        <p:nvPicPr>
          <p:cNvPr id="12" name="Image 11" descr="logo AFEM.jpg"/>
          <p:cNvPicPr>
            <a:picLocks noChangeAspect="1"/>
          </p:cNvPicPr>
          <p:nvPr/>
        </p:nvPicPr>
        <p:blipFill>
          <a:blip r:embed="rId2" cstate="print"/>
          <a:stretch>
            <a:fillRect/>
          </a:stretch>
        </p:blipFill>
        <p:spPr>
          <a:xfrm>
            <a:off x="15369701" y="462606"/>
            <a:ext cx="2916711" cy="1504065"/>
          </a:xfrm>
          <a:prstGeom prst="rect">
            <a:avLst/>
          </a:prstGeom>
        </p:spPr>
      </p:pic>
      <p:pic>
        <p:nvPicPr>
          <p:cNvPr id="8" name="Image 7" descr="Caepture.JPG"/>
          <p:cNvPicPr>
            <a:picLocks noChangeAspect="1"/>
          </p:cNvPicPr>
          <p:nvPr/>
        </p:nvPicPr>
        <p:blipFill>
          <a:blip r:embed="rId3" cstate="print"/>
          <a:stretch>
            <a:fillRect/>
          </a:stretch>
        </p:blipFill>
        <p:spPr>
          <a:xfrm>
            <a:off x="509023" y="2042376"/>
            <a:ext cx="16848691" cy="3133090"/>
          </a:xfrm>
          <a:prstGeom prst="rect">
            <a:avLst/>
          </a:prstGeom>
        </p:spPr>
      </p:pic>
      <p:cxnSp>
        <p:nvCxnSpPr>
          <p:cNvPr id="13" name="Connecteur droit 12"/>
          <p:cNvCxnSpPr/>
          <p:nvPr/>
        </p:nvCxnSpPr>
        <p:spPr>
          <a:xfrm flipH="1">
            <a:off x="0" y="6303523"/>
            <a:ext cx="5350213" cy="19456"/>
          </a:xfrm>
          <a:prstGeom prst="line">
            <a:avLst/>
          </a:prstGeom>
        </p:spPr>
        <p:style>
          <a:lnRef idx="3">
            <a:schemeClr val="dk1"/>
          </a:lnRef>
          <a:fillRef idx="0">
            <a:schemeClr val="dk1"/>
          </a:fillRef>
          <a:effectRef idx="2">
            <a:schemeClr val="dk1"/>
          </a:effectRef>
          <a:fontRef idx="minor">
            <a:schemeClr val="tx1"/>
          </a:fontRef>
        </p:style>
      </p:cxnSp>
      <p:sp>
        <p:nvSpPr>
          <p:cNvPr id="15" name="ZoneTexte 14"/>
          <p:cNvSpPr txBox="1"/>
          <p:nvPr/>
        </p:nvSpPr>
        <p:spPr>
          <a:xfrm>
            <a:off x="5778229" y="5214026"/>
            <a:ext cx="12508184" cy="5390706"/>
          </a:xfrm>
          <a:prstGeom prst="rect">
            <a:avLst/>
          </a:prstGeom>
          <a:noFill/>
        </p:spPr>
        <p:txBody>
          <a:bodyPr wrap="square" rtlCol="0">
            <a:spAutoFit/>
          </a:bodyPr>
          <a:lstStyle/>
          <a:p>
            <a:pPr>
              <a:lnSpc>
                <a:spcPct val="90000"/>
              </a:lnSpc>
              <a:spcBef>
                <a:spcPts val="1500"/>
              </a:spcBef>
              <a:buClr>
                <a:schemeClr val="accent2"/>
              </a:buClr>
              <a:buFont typeface="Arial" pitchFamily="34" charset="0"/>
              <a:buChar char="•"/>
            </a:pPr>
            <a:r>
              <a:rPr lang="fr-FR" dirty="0" smtClean="0"/>
              <a:t> </a:t>
            </a:r>
            <a:r>
              <a:rPr lang="fr-FR" sz="3300" dirty="0" smtClean="0">
                <a:solidFill>
                  <a:schemeClr val="bg1"/>
                </a:solidFill>
                <a:latin typeface="Calibri" pitchFamily="34" charset="0"/>
                <a:cs typeface="Calibri" pitchFamily="34" charset="0"/>
              </a:rPr>
              <a:t>Sensibilisation à l’esprit d’entreprendre est promues dans la région du programme cible;</a:t>
            </a:r>
          </a:p>
          <a:p>
            <a:pPr>
              <a:lnSpc>
                <a:spcPct val="90000"/>
              </a:lnSpc>
              <a:spcBef>
                <a:spcPts val="1500"/>
              </a:spcBef>
              <a:buClr>
                <a:schemeClr val="accent2"/>
              </a:buClr>
              <a:buFont typeface="Arial" pitchFamily="34" charset="0"/>
              <a:buChar char="•"/>
            </a:pPr>
            <a:r>
              <a:rPr lang="fr-FR" sz="3300" dirty="0" smtClean="0">
                <a:solidFill>
                  <a:schemeClr val="bg1"/>
                </a:solidFill>
                <a:latin typeface="Calibri" pitchFamily="34" charset="0"/>
                <a:cs typeface="Calibri" pitchFamily="34" charset="0"/>
              </a:rPr>
              <a:t> Amélioration des capacités entrepreneuriales des femmes bénéficiaires;</a:t>
            </a:r>
          </a:p>
          <a:p>
            <a:pPr>
              <a:lnSpc>
                <a:spcPct val="90000"/>
              </a:lnSpc>
              <a:spcBef>
                <a:spcPts val="1500"/>
              </a:spcBef>
              <a:buClr>
                <a:schemeClr val="accent2"/>
              </a:buClr>
              <a:buFont typeface="Arial" pitchFamily="34" charset="0"/>
              <a:buChar char="•"/>
            </a:pPr>
            <a:r>
              <a:rPr lang="fr-FR" sz="3300" dirty="0" smtClean="0">
                <a:solidFill>
                  <a:schemeClr val="bg1"/>
                </a:solidFill>
                <a:latin typeface="Calibri" pitchFamily="34" charset="0"/>
                <a:cs typeface="Calibri" pitchFamily="34" charset="0"/>
              </a:rPr>
              <a:t> Amélioration des compétences managériales des femmes entrepreneures de la zone du projet;</a:t>
            </a:r>
          </a:p>
          <a:p>
            <a:pPr>
              <a:lnSpc>
                <a:spcPct val="90000"/>
              </a:lnSpc>
              <a:spcBef>
                <a:spcPts val="1500"/>
              </a:spcBef>
              <a:buClr>
                <a:schemeClr val="accent2"/>
              </a:buClr>
              <a:buFont typeface="Arial" pitchFamily="34" charset="0"/>
              <a:buChar char="•"/>
            </a:pPr>
            <a:r>
              <a:rPr lang="fr-FR" sz="3300" dirty="0" smtClean="0">
                <a:solidFill>
                  <a:schemeClr val="bg1"/>
                </a:solidFill>
                <a:latin typeface="Calibri" pitchFamily="34" charset="0"/>
                <a:cs typeface="Calibri" pitchFamily="34" charset="0"/>
              </a:rPr>
              <a:t> Mettre en place un système autonome de suivi, évaluation, capitalisation de l’information relative à l’entreprenariat féminin;</a:t>
            </a:r>
          </a:p>
          <a:p>
            <a:pPr>
              <a:lnSpc>
                <a:spcPct val="90000"/>
              </a:lnSpc>
              <a:spcBef>
                <a:spcPts val="1500"/>
              </a:spcBef>
              <a:buClr>
                <a:schemeClr val="accent2"/>
              </a:buClr>
              <a:buFont typeface="Arial" pitchFamily="34" charset="0"/>
              <a:buChar char="•"/>
            </a:pPr>
            <a:r>
              <a:rPr lang="fr-FR" sz="3300" dirty="0" smtClean="0">
                <a:solidFill>
                  <a:schemeClr val="bg1">
                    <a:lumMod val="10000"/>
                    <a:lumOff val="90000"/>
                  </a:schemeClr>
                </a:solidFill>
                <a:latin typeface="Calibri" pitchFamily="34" charset="0"/>
                <a:cs typeface="Calibri" pitchFamily="34" charset="0"/>
              </a:rPr>
              <a:t> Renforcement du management participatif au sein du programme. </a:t>
            </a:r>
          </a:p>
          <a:p>
            <a:endParaRPr lang="fr-FR" dirty="0"/>
          </a:p>
        </p:txBody>
      </p:sp>
    </p:spTree>
    <p:extLst>
      <p:ext uri="{BB962C8B-B14F-4D97-AF65-F5344CB8AC3E}">
        <p14:creationId xmlns="" xmlns:p14="http://schemas.microsoft.com/office/powerpoint/2010/main" val="24271132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3066">
        <p15:prstTrans prst="curtains"/>
      </p:transition>
    </mc:Choice>
    <mc:Fallback>
      <p:transition spd="slow" advTm="3066">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noAutofit/>
          </a:bodyPr>
          <a:lstStyle/>
          <a:p>
            <a:r>
              <a:rPr lang="fr-FR" sz="4800" dirty="0" smtClean="0"/>
              <a:t>Délégation Régionale AFEM Nord Tanger</a:t>
            </a:r>
            <a:endParaRPr lang="en-US" sz="4800" dirty="0"/>
          </a:p>
        </p:txBody>
      </p:sp>
      <p:sp>
        <p:nvSpPr>
          <p:cNvPr id="14" name="テキスト プレースホルダー 13"/>
          <p:cNvSpPr>
            <a:spLocks noGrp="1"/>
          </p:cNvSpPr>
          <p:nvPr>
            <p:ph type="body" sz="quarter" idx="14"/>
          </p:nvPr>
        </p:nvSpPr>
        <p:spPr>
          <a:xfrm>
            <a:off x="8902612" y="2334635"/>
            <a:ext cx="8361623" cy="756363"/>
          </a:xfrm>
        </p:spPr>
        <p:txBody>
          <a:bodyPr/>
          <a:lstStyle/>
          <a:p>
            <a:r>
              <a:rPr lang="en-US" dirty="0" smtClean="0"/>
              <a:t>Page Facebook</a:t>
            </a:r>
            <a:endParaRPr lang="en-US" dirty="0"/>
          </a:p>
        </p:txBody>
      </p:sp>
      <p:sp>
        <p:nvSpPr>
          <p:cNvPr id="15" name="テキスト プレースホルダー 14"/>
          <p:cNvSpPr>
            <a:spLocks noGrp="1"/>
          </p:cNvSpPr>
          <p:nvPr>
            <p:ph type="body" sz="quarter" idx="15"/>
          </p:nvPr>
        </p:nvSpPr>
        <p:spPr>
          <a:xfrm>
            <a:off x="8908461" y="3144599"/>
            <a:ext cx="8383733" cy="921563"/>
          </a:xfrm>
        </p:spPr>
        <p:txBody>
          <a:bodyPr>
            <a:normAutofit/>
          </a:bodyPr>
          <a:lstStyle/>
          <a:p>
            <a:r>
              <a:rPr lang="en-US" sz="2700" dirty="0" smtClean="0">
                <a:solidFill>
                  <a:schemeClr val="tx1"/>
                </a:solidFill>
              </a:rPr>
              <a:t>Délégation </a:t>
            </a:r>
            <a:r>
              <a:rPr lang="en-US" sz="2700" dirty="0" err="1" smtClean="0">
                <a:solidFill>
                  <a:schemeClr val="tx1"/>
                </a:solidFill>
              </a:rPr>
              <a:t>Régionale</a:t>
            </a:r>
            <a:r>
              <a:rPr lang="en-US" sz="2700" dirty="0" smtClean="0">
                <a:solidFill>
                  <a:schemeClr val="tx1"/>
                </a:solidFill>
              </a:rPr>
              <a:t> AFEM Tanger</a:t>
            </a:r>
          </a:p>
          <a:p>
            <a:endParaRPr lang="en-US" sz="2700" dirty="0" smtClean="0">
              <a:solidFill>
                <a:schemeClr val="tx1"/>
              </a:solidFill>
            </a:endParaRPr>
          </a:p>
        </p:txBody>
      </p:sp>
      <p:grpSp>
        <p:nvGrpSpPr>
          <p:cNvPr id="19" name="グループ化 18"/>
          <p:cNvGrpSpPr/>
          <p:nvPr/>
        </p:nvGrpSpPr>
        <p:grpSpPr>
          <a:xfrm>
            <a:off x="3338199" y="3347135"/>
            <a:ext cx="2535424" cy="2535424"/>
            <a:chOff x="4277952" y="2900657"/>
            <a:chExt cx="1975104" cy="1975104"/>
          </a:xfrm>
        </p:grpSpPr>
        <p:sp>
          <p:nvSpPr>
            <p:cNvPr id="16" name="円/楕円 15"/>
            <p:cNvSpPr/>
            <p:nvPr/>
          </p:nvSpPr>
          <p:spPr>
            <a:xfrm>
              <a:off x="4277952" y="2900657"/>
              <a:ext cx="1975104" cy="1975104"/>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dirty="0">
                <a:solidFill>
                  <a:schemeClr val="bg1">
                    <a:lumMod val="10000"/>
                    <a:lumOff val="90000"/>
                  </a:schemeClr>
                </a:solidFill>
              </a:endParaRPr>
            </a:p>
          </p:txBody>
        </p:sp>
        <p:pic>
          <p:nvPicPr>
            <p:cNvPr id="18" name="図 1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679434" y="3256397"/>
              <a:ext cx="1172140" cy="1172140"/>
            </a:xfrm>
            <a:prstGeom prst="rect">
              <a:avLst/>
            </a:prstGeom>
          </p:spPr>
        </p:pic>
      </p:grpSp>
      <p:grpSp>
        <p:nvGrpSpPr>
          <p:cNvPr id="22" name="グループ化 21"/>
          <p:cNvGrpSpPr/>
          <p:nvPr/>
        </p:nvGrpSpPr>
        <p:grpSpPr>
          <a:xfrm>
            <a:off x="2350647" y="6288734"/>
            <a:ext cx="1975104" cy="1975104"/>
            <a:chOff x="1578279" y="4428537"/>
            <a:chExt cx="1975104" cy="1975104"/>
          </a:xfrm>
        </p:grpSpPr>
        <p:sp>
          <p:nvSpPr>
            <p:cNvPr id="17" name="円/楕円 16"/>
            <p:cNvSpPr/>
            <p:nvPr/>
          </p:nvSpPr>
          <p:spPr>
            <a:xfrm>
              <a:off x="1578279" y="4428537"/>
              <a:ext cx="1975104" cy="1975104"/>
            </a:xfrm>
            <a:prstGeom prst="ellipse">
              <a:avLst/>
            </a:prstGeom>
            <a:gradFill flip="none" rotWithShape="1">
              <a:gsLst>
                <a:gs pos="0">
                  <a:schemeClr val="bg1"/>
                </a:gs>
                <a:gs pos="50000">
                  <a:schemeClr val="bg1">
                    <a:lumMod val="50000"/>
                    <a:lumOff val="50000"/>
                  </a:schemeClr>
                </a:gs>
                <a:gs pos="100000">
                  <a:schemeClr val="bg1">
                    <a:lumMod val="10000"/>
                    <a:lumOff val="90000"/>
                  </a:schemeClr>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dirty="0">
                <a:solidFill>
                  <a:schemeClr val="bg1"/>
                </a:solidFill>
              </a:endParaRPr>
            </a:p>
          </p:txBody>
        </p:sp>
        <p:pic>
          <p:nvPicPr>
            <p:cNvPr id="21" name="図 2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169188" y="5021406"/>
              <a:ext cx="844786" cy="844786"/>
            </a:xfrm>
            <a:prstGeom prst="rect">
              <a:avLst/>
            </a:prstGeom>
          </p:spPr>
        </p:pic>
      </p:grpSp>
      <p:grpSp>
        <p:nvGrpSpPr>
          <p:cNvPr id="23" name="グループ化 22"/>
          <p:cNvGrpSpPr/>
          <p:nvPr/>
        </p:nvGrpSpPr>
        <p:grpSpPr>
          <a:xfrm>
            <a:off x="4886071" y="6288734"/>
            <a:ext cx="1975104" cy="1975104"/>
            <a:chOff x="4277952" y="2900657"/>
            <a:chExt cx="1975104" cy="1975104"/>
          </a:xfrm>
        </p:grpSpPr>
        <p:sp>
          <p:nvSpPr>
            <p:cNvPr id="24" name="円/楕円 23"/>
            <p:cNvSpPr/>
            <p:nvPr/>
          </p:nvSpPr>
          <p:spPr>
            <a:xfrm>
              <a:off x="4277952" y="2900657"/>
              <a:ext cx="1975104" cy="1975104"/>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dirty="0">
                <a:solidFill>
                  <a:schemeClr val="bg1">
                    <a:lumMod val="10000"/>
                    <a:lumOff val="90000"/>
                  </a:schemeClr>
                </a:solidFill>
              </a:endParaRPr>
            </a:p>
          </p:txBody>
        </p:sp>
        <p:pic>
          <p:nvPicPr>
            <p:cNvPr id="25" name="図 2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643577" y="3234395"/>
              <a:ext cx="1260763" cy="1260763"/>
            </a:xfrm>
            <a:prstGeom prst="rect">
              <a:avLst/>
            </a:prstGeom>
          </p:spPr>
        </p:pic>
      </p:grpSp>
      <p:grpSp>
        <p:nvGrpSpPr>
          <p:cNvPr id="26" name="グループ化 25"/>
          <p:cNvGrpSpPr/>
          <p:nvPr/>
        </p:nvGrpSpPr>
        <p:grpSpPr>
          <a:xfrm>
            <a:off x="745930" y="4146735"/>
            <a:ext cx="1975104" cy="1975104"/>
            <a:chOff x="4277952" y="2900657"/>
            <a:chExt cx="1975104" cy="1975104"/>
          </a:xfrm>
        </p:grpSpPr>
        <p:sp>
          <p:nvSpPr>
            <p:cNvPr id="27" name="円/楕円 26"/>
            <p:cNvSpPr/>
            <p:nvPr/>
          </p:nvSpPr>
          <p:spPr>
            <a:xfrm>
              <a:off x="4277952" y="2900657"/>
              <a:ext cx="1975104" cy="1975104"/>
            </a:xfrm>
            <a:prstGeom prst="ellipse">
              <a:avLst/>
            </a:prstGeom>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dirty="0">
                <a:solidFill>
                  <a:schemeClr val="bg1">
                    <a:lumMod val="10000"/>
                    <a:lumOff val="90000"/>
                  </a:schemeClr>
                </a:solidFill>
              </a:endParaRPr>
            </a:p>
          </p:txBody>
        </p:sp>
        <p:pic>
          <p:nvPicPr>
            <p:cNvPr id="28" name="図 2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679434" y="3256397"/>
              <a:ext cx="1172140" cy="1172140"/>
            </a:xfrm>
            <a:prstGeom prst="rect">
              <a:avLst/>
            </a:prstGeom>
          </p:spPr>
        </p:pic>
      </p:grpSp>
      <p:grpSp>
        <p:nvGrpSpPr>
          <p:cNvPr id="29" name="グループ化 28"/>
          <p:cNvGrpSpPr/>
          <p:nvPr/>
        </p:nvGrpSpPr>
        <p:grpSpPr>
          <a:xfrm>
            <a:off x="6474166" y="4146735"/>
            <a:ext cx="1975104" cy="1975104"/>
            <a:chOff x="1578279" y="4428537"/>
            <a:chExt cx="1975104" cy="1975104"/>
          </a:xfrm>
        </p:grpSpPr>
        <p:sp>
          <p:nvSpPr>
            <p:cNvPr id="30" name="円/楕円 29"/>
            <p:cNvSpPr/>
            <p:nvPr/>
          </p:nvSpPr>
          <p:spPr>
            <a:xfrm>
              <a:off x="1578279" y="4428537"/>
              <a:ext cx="1975104" cy="1975104"/>
            </a:xfrm>
            <a:prstGeom prst="ellipse">
              <a:avLst/>
            </a:prstGeom>
            <a:gradFill flip="none" rotWithShape="1">
              <a:gsLst>
                <a:gs pos="0">
                  <a:schemeClr val="bg1"/>
                </a:gs>
                <a:gs pos="50000">
                  <a:schemeClr val="bg1">
                    <a:lumMod val="50000"/>
                    <a:lumOff val="50000"/>
                  </a:schemeClr>
                </a:gs>
                <a:gs pos="100000">
                  <a:schemeClr val="bg1">
                    <a:lumMod val="10000"/>
                    <a:lumOff val="90000"/>
                  </a:schemeClr>
                </a:gs>
              </a:gsLst>
              <a:lin ang="135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dirty="0">
                <a:solidFill>
                  <a:schemeClr val="bg1"/>
                </a:solidFill>
              </a:endParaRPr>
            </a:p>
          </p:txBody>
        </p:sp>
        <p:pic>
          <p:nvPicPr>
            <p:cNvPr id="31" name="図 30"/>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2059047" y="4911265"/>
              <a:ext cx="954927" cy="954927"/>
            </a:xfrm>
            <a:prstGeom prst="rect">
              <a:avLst/>
            </a:prstGeom>
          </p:spPr>
        </p:pic>
      </p:grpSp>
      <p:sp>
        <p:nvSpPr>
          <p:cNvPr id="32" name="テキスト プレースホルダー 13"/>
          <p:cNvSpPr txBox="1">
            <a:spLocks/>
          </p:cNvSpPr>
          <p:nvPr/>
        </p:nvSpPr>
        <p:spPr>
          <a:xfrm>
            <a:off x="8918825" y="3557077"/>
            <a:ext cx="8361623" cy="756363"/>
          </a:xfrm>
          <a:prstGeom prst="rect">
            <a:avLst/>
          </a:prstGeom>
        </p:spPr>
        <p:txBody>
          <a:bodyPr vert="horz" lIns="91440" tIns="45720" rIns="91440" bIns="45720" rtlCol="0" anchor="b">
            <a:normAutofit/>
          </a:bodyPr>
          <a:lstStyle/>
          <a:p>
            <a:pPr marL="0" marR="0" lvl="0" indent="0" algn="l" defTabSz="1371509" rtl="0" eaLnBrk="1" fontAlgn="auto" latinLnBrk="0" hangingPunct="1">
              <a:lnSpc>
                <a:spcPct val="90000"/>
              </a:lnSpc>
              <a:spcBef>
                <a:spcPts val="1500"/>
              </a:spcBef>
              <a:spcAft>
                <a:spcPts val="0"/>
              </a:spcAft>
              <a:buClrTx/>
              <a:buSzTx/>
              <a:buFont typeface="Arial" panose="020B0604020202020204" pitchFamily="34" charset="0"/>
              <a:buNone/>
              <a:tabLst/>
              <a:defRPr/>
            </a:pPr>
            <a:r>
              <a:rPr kumimoji="0" lang="en-US" sz="3600" b="0" i="0" u="none" strike="noStrike" kern="1200" cap="none" spc="0" normalizeH="0" baseline="0" noProof="0" dirty="0" err="1" smtClean="0">
                <a:ln>
                  <a:noFill/>
                </a:ln>
                <a:solidFill>
                  <a:schemeClr val="accent1"/>
                </a:solidFill>
                <a:effectLst/>
                <a:uLnTx/>
                <a:uFillTx/>
                <a:latin typeface="+mn-lt"/>
                <a:ea typeface="+mn-ea"/>
                <a:cs typeface="+mn-cs"/>
              </a:rPr>
              <a:t>Adresse</a:t>
            </a:r>
            <a:endParaRPr kumimoji="0" lang="en-US" sz="3600" b="0" i="0" u="none" strike="noStrike" kern="1200" cap="none" spc="0" normalizeH="0" baseline="0" noProof="0" dirty="0">
              <a:ln>
                <a:noFill/>
              </a:ln>
              <a:solidFill>
                <a:schemeClr val="accent1"/>
              </a:solidFill>
              <a:effectLst/>
              <a:uLnTx/>
              <a:uFillTx/>
              <a:latin typeface="+mn-lt"/>
              <a:ea typeface="+mn-ea"/>
              <a:cs typeface="+mn-cs"/>
            </a:endParaRPr>
          </a:p>
        </p:txBody>
      </p:sp>
      <p:sp>
        <p:nvSpPr>
          <p:cNvPr id="33" name="テキスト プレースホルダー 14"/>
          <p:cNvSpPr txBox="1">
            <a:spLocks/>
          </p:cNvSpPr>
          <p:nvPr/>
        </p:nvSpPr>
        <p:spPr>
          <a:xfrm>
            <a:off x="8983039" y="4328131"/>
            <a:ext cx="8383733" cy="921563"/>
          </a:xfrm>
          <a:prstGeom prst="rect">
            <a:avLst/>
          </a:prstGeom>
        </p:spPr>
        <p:txBody>
          <a:bodyPr vert="horz" lIns="91440" tIns="45720" rIns="91440" bIns="45720" rtlCol="0" anchor="t">
            <a:normAutofit/>
          </a:bodyPr>
          <a:lstStyle/>
          <a:p>
            <a:pPr lvl="0">
              <a:spcBef>
                <a:spcPts val="1500"/>
              </a:spcBef>
            </a:pPr>
            <a:r>
              <a:rPr lang="en-US" dirty="0" smtClean="0"/>
              <a:t>Route de Rabat, ENCG Tanger , 90000 Tanger</a:t>
            </a:r>
          </a:p>
        </p:txBody>
      </p:sp>
      <p:sp>
        <p:nvSpPr>
          <p:cNvPr id="34" name="テキスト プレースホルダー 13"/>
          <p:cNvSpPr txBox="1">
            <a:spLocks/>
          </p:cNvSpPr>
          <p:nvPr/>
        </p:nvSpPr>
        <p:spPr>
          <a:xfrm>
            <a:off x="9924790" y="5051894"/>
            <a:ext cx="8361623" cy="756363"/>
          </a:xfrm>
          <a:prstGeom prst="rect">
            <a:avLst/>
          </a:prstGeom>
        </p:spPr>
        <p:txBody>
          <a:bodyPr vert="horz" lIns="91440" tIns="45720" rIns="91440" bIns="45720" rtlCol="0" anchor="b">
            <a:normAutofit/>
          </a:bodyPr>
          <a:lstStyle/>
          <a:p>
            <a:pPr lvl="0">
              <a:lnSpc>
                <a:spcPct val="90000"/>
              </a:lnSpc>
              <a:spcBef>
                <a:spcPts val="1500"/>
              </a:spcBef>
            </a:pPr>
            <a:r>
              <a:rPr lang="en-US" sz="3600" dirty="0" smtClean="0">
                <a:solidFill>
                  <a:schemeClr val="accent1"/>
                </a:solidFill>
              </a:rPr>
              <a:t>Fax</a:t>
            </a:r>
            <a:endParaRPr kumimoji="0" lang="en-US" sz="3600" b="0" i="0" u="none" strike="noStrike" kern="1200" cap="none" spc="0" normalizeH="0" baseline="0" noProof="0" dirty="0">
              <a:ln>
                <a:noFill/>
              </a:ln>
              <a:solidFill>
                <a:schemeClr val="accent1"/>
              </a:solidFill>
              <a:effectLst/>
              <a:uLnTx/>
              <a:uFillTx/>
              <a:latin typeface="+mn-lt"/>
              <a:ea typeface="+mn-ea"/>
              <a:cs typeface="+mn-cs"/>
            </a:endParaRPr>
          </a:p>
        </p:txBody>
      </p:sp>
      <p:sp>
        <p:nvSpPr>
          <p:cNvPr id="35" name="テキスト プレースホルダー 13"/>
          <p:cNvSpPr txBox="1">
            <a:spLocks/>
          </p:cNvSpPr>
          <p:nvPr/>
        </p:nvSpPr>
        <p:spPr>
          <a:xfrm>
            <a:off x="9924790" y="6313247"/>
            <a:ext cx="8361623" cy="756363"/>
          </a:xfrm>
          <a:prstGeom prst="rect">
            <a:avLst/>
          </a:prstGeom>
        </p:spPr>
        <p:txBody>
          <a:bodyPr vert="horz" lIns="91440" tIns="45720" rIns="91440" bIns="45720" rtlCol="0" anchor="b">
            <a:normAutofit/>
          </a:bodyPr>
          <a:lstStyle/>
          <a:p>
            <a:pPr lvl="0">
              <a:lnSpc>
                <a:spcPct val="90000"/>
              </a:lnSpc>
              <a:spcBef>
                <a:spcPts val="1500"/>
              </a:spcBef>
            </a:pPr>
            <a:r>
              <a:rPr lang="en-US" sz="3600" dirty="0" err="1" smtClean="0">
                <a:solidFill>
                  <a:schemeClr val="accent1"/>
                </a:solidFill>
              </a:rPr>
              <a:t>Tél</a:t>
            </a:r>
            <a:endParaRPr kumimoji="0" lang="en-US" sz="3600" b="0" i="0" u="none" strike="noStrike" kern="1200" cap="none" spc="0" normalizeH="0" baseline="0" noProof="0" dirty="0">
              <a:ln>
                <a:noFill/>
              </a:ln>
              <a:solidFill>
                <a:schemeClr val="accent1"/>
              </a:solidFill>
              <a:effectLst/>
              <a:uLnTx/>
              <a:uFillTx/>
              <a:latin typeface="+mn-lt"/>
              <a:ea typeface="+mn-ea"/>
              <a:cs typeface="+mn-cs"/>
            </a:endParaRPr>
          </a:p>
        </p:txBody>
      </p:sp>
      <p:sp>
        <p:nvSpPr>
          <p:cNvPr id="36" name="Rectangle 35"/>
          <p:cNvSpPr/>
          <p:nvPr/>
        </p:nvSpPr>
        <p:spPr>
          <a:xfrm>
            <a:off x="10036003" y="7107491"/>
            <a:ext cx="2492990" cy="507831"/>
          </a:xfrm>
          <a:prstGeom prst="rect">
            <a:avLst/>
          </a:prstGeom>
        </p:spPr>
        <p:txBody>
          <a:bodyPr wrap="none">
            <a:spAutoFit/>
          </a:bodyPr>
          <a:lstStyle/>
          <a:p>
            <a:r>
              <a:rPr lang="fr-FR" dirty="0" smtClean="0"/>
              <a:t>05 39 31 42 38</a:t>
            </a:r>
            <a:endParaRPr lang="fr-FR" dirty="0"/>
          </a:p>
        </p:txBody>
      </p:sp>
      <p:sp>
        <p:nvSpPr>
          <p:cNvPr id="37" name="Rectangle 36"/>
          <p:cNvSpPr/>
          <p:nvPr/>
        </p:nvSpPr>
        <p:spPr>
          <a:xfrm>
            <a:off x="10016547" y="5842896"/>
            <a:ext cx="2492990" cy="507831"/>
          </a:xfrm>
          <a:prstGeom prst="rect">
            <a:avLst/>
          </a:prstGeom>
        </p:spPr>
        <p:txBody>
          <a:bodyPr wrap="none">
            <a:spAutoFit/>
          </a:bodyPr>
          <a:lstStyle/>
          <a:p>
            <a:r>
              <a:rPr lang="fr-FR" dirty="0" smtClean="0"/>
              <a:t>05 39 38 81 55</a:t>
            </a:r>
            <a:endParaRPr lang="fr-FR" dirty="0"/>
          </a:p>
        </p:txBody>
      </p:sp>
      <p:sp>
        <p:nvSpPr>
          <p:cNvPr id="38" name="Rectangle 37"/>
          <p:cNvSpPr/>
          <p:nvPr/>
        </p:nvSpPr>
        <p:spPr>
          <a:xfrm>
            <a:off x="9946443" y="7535508"/>
            <a:ext cx="2048638" cy="646331"/>
          </a:xfrm>
          <a:prstGeom prst="rect">
            <a:avLst/>
          </a:prstGeom>
        </p:spPr>
        <p:txBody>
          <a:bodyPr wrap="none">
            <a:spAutoFit/>
          </a:bodyPr>
          <a:lstStyle/>
          <a:p>
            <a:r>
              <a:rPr lang="fr-FR" sz="3600" dirty="0" smtClean="0">
                <a:solidFill>
                  <a:schemeClr val="accent1"/>
                </a:solidFill>
              </a:rPr>
              <a:t>Site Web</a:t>
            </a:r>
          </a:p>
        </p:txBody>
      </p:sp>
      <p:sp>
        <p:nvSpPr>
          <p:cNvPr id="39" name="Rectangle 38"/>
          <p:cNvSpPr/>
          <p:nvPr/>
        </p:nvSpPr>
        <p:spPr>
          <a:xfrm>
            <a:off x="10033746" y="8274811"/>
            <a:ext cx="2108398" cy="507831"/>
          </a:xfrm>
          <a:prstGeom prst="rect">
            <a:avLst/>
          </a:prstGeom>
        </p:spPr>
        <p:txBody>
          <a:bodyPr wrap="none">
            <a:spAutoFit/>
          </a:bodyPr>
          <a:lstStyle/>
          <a:p>
            <a:r>
              <a:rPr lang="fr-FR" dirty="0" smtClean="0"/>
              <a:t>ww.afem.ma</a:t>
            </a:r>
            <a:endParaRPr lang="fr-FR" dirty="0"/>
          </a:p>
        </p:txBody>
      </p:sp>
      <p:pic>
        <p:nvPicPr>
          <p:cNvPr id="41" name="Image 40" descr="logo AFEM.jpg"/>
          <p:cNvPicPr>
            <a:picLocks noChangeAspect="1"/>
          </p:cNvPicPr>
          <p:nvPr/>
        </p:nvPicPr>
        <p:blipFill>
          <a:blip r:embed="rId7" cstate="print"/>
          <a:stretch>
            <a:fillRect/>
          </a:stretch>
        </p:blipFill>
        <p:spPr>
          <a:xfrm>
            <a:off x="15058417" y="564206"/>
            <a:ext cx="3227996" cy="1664586"/>
          </a:xfrm>
          <a:prstGeom prst="rect">
            <a:avLst/>
          </a:prstGeom>
        </p:spPr>
      </p:pic>
    </p:spTree>
    <p:extLst>
      <p:ext uri="{BB962C8B-B14F-4D97-AF65-F5344CB8AC3E}">
        <p14:creationId xmlns="" xmlns:p14="http://schemas.microsoft.com/office/powerpoint/2010/main" val="276480986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4662">
        <p15:prstTrans prst="pageCurlDouble"/>
      </p:transition>
    </mc:Choice>
    <mc:Fallback>
      <p:transition spd="slow" advTm="46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 calcmode="lin" valueType="num">
                                      <p:cBhvr>
                                        <p:cTn id="16" dur="500" fill="hold"/>
                                        <p:tgtEl>
                                          <p:spTgt spid="26"/>
                                        </p:tgtEl>
                                        <p:attrNameLst>
                                          <p:attrName>style.rotation</p:attrName>
                                        </p:attrNameLst>
                                      </p:cBhvr>
                                      <p:tavLst>
                                        <p:tav tm="0">
                                          <p:val>
                                            <p:fltVal val="360"/>
                                          </p:val>
                                        </p:tav>
                                        <p:tav tm="100000">
                                          <p:val>
                                            <p:fltVal val="0"/>
                                          </p:val>
                                        </p:tav>
                                      </p:tavLst>
                                    </p:anim>
                                    <p:animEffect transition="in" filter="fade">
                                      <p:cBhvr>
                                        <p:cTn id="17" dur="500"/>
                                        <p:tgtEl>
                                          <p:spTgt spid="26"/>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 calcmode="lin" valueType="num">
                                      <p:cBhvr>
                                        <p:cTn id="23" dur="500" fill="hold"/>
                                        <p:tgtEl>
                                          <p:spTgt spid="22"/>
                                        </p:tgtEl>
                                        <p:attrNameLst>
                                          <p:attrName>style.rotation</p:attrName>
                                        </p:attrNameLst>
                                      </p:cBhvr>
                                      <p:tavLst>
                                        <p:tav tm="0">
                                          <p:val>
                                            <p:fltVal val="360"/>
                                          </p:val>
                                        </p:tav>
                                        <p:tav tm="100000">
                                          <p:val>
                                            <p:fltVal val="0"/>
                                          </p:val>
                                        </p:tav>
                                      </p:tavLst>
                                    </p:anim>
                                    <p:animEffect transition="in" filter="fade">
                                      <p:cBhvr>
                                        <p:cTn id="24" dur="500"/>
                                        <p:tgtEl>
                                          <p:spTgt spid="22"/>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 calcmode="lin" valueType="num">
                                      <p:cBhvr>
                                        <p:cTn id="30" dur="500" fill="hold"/>
                                        <p:tgtEl>
                                          <p:spTgt spid="23"/>
                                        </p:tgtEl>
                                        <p:attrNameLst>
                                          <p:attrName>style.rotation</p:attrName>
                                        </p:attrNameLst>
                                      </p:cBhvr>
                                      <p:tavLst>
                                        <p:tav tm="0">
                                          <p:val>
                                            <p:fltVal val="360"/>
                                          </p:val>
                                        </p:tav>
                                        <p:tav tm="100000">
                                          <p:val>
                                            <p:fltVal val="0"/>
                                          </p:val>
                                        </p:tav>
                                      </p:tavLst>
                                    </p:anim>
                                    <p:animEffect transition="in" filter="fade">
                                      <p:cBhvr>
                                        <p:cTn id="31" dur="500"/>
                                        <p:tgtEl>
                                          <p:spTgt spid="23"/>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 calcmode="lin" valueType="num">
                                      <p:cBhvr>
                                        <p:cTn id="37" dur="500" fill="hold"/>
                                        <p:tgtEl>
                                          <p:spTgt spid="29"/>
                                        </p:tgtEl>
                                        <p:attrNameLst>
                                          <p:attrName>style.rotation</p:attrName>
                                        </p:attrNameLst>
                                      </p:cBhvr>
                                      <p:tavLst>
                                        <p:tav tm="0">
                                          <p:val>
                                            <p:fltVal val="360"/>
                                          </p:val>
                                        </p:tav>
                                        <p:tav tm="100000">
                                          <p:val>
                                            <p:fltVal val="0"/>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smtClean="0"/>
              <a:t>That’s all. Thank you very much! </a:t>
            </a:r>
            <a:r>
              <a:rPr lang="en-US" dirty="0" smtClean="0">
                <a:sym typeface="Wingdings" panose="05000000000000000000" pitchFamily="2" charset="2"/>
              </a:rPr>
              <a:t></a:t>
            </a:r>
            <a:endParaRPr lang="en-US" dirty="0"/>
          </a:p>
        </p:txBody>
      </p:sp>
    </p:spTree>
    <p:extLst>
      <p:ext uri="{BB962C8B-B14F-4D97-AF65-F5344CB8AC3E}">
        <p14:creationId xmlns="" xmlns:p14="http://schemas.microsoft.com/office/powerpoint/2010/main" val="249418724"/>
      </p:ext>
    </p:extLst>
  </p:cSld>
  <p:clrMapOvr>
    <a:masterClrMapping/>
  </p:clrMapOvr>
  <mc:AlternateContent xmlns:mc="http://schemas.openxmlformats.org/markup-compatibility/2006">
    <mc:Choice xmlns="" xmlns:p14="http://schemas.microsoft.com/office/powerpoint/2010/main" Requires="p14">
      <p:transition spd="slow" p14:dur="1500" advTm="10205">
        <p14:vortex dir="r"/>
      </p:transition>
    </mc:Choice>
    <mc:Fallback>
      <p:transition spd="slow" advTm="10205">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10"/>
          <p:cNvSpPr>
            <a:spLocks noGrp="1"/>
          </p:cNvSpPr>
          <p:nvPr>
            <p:ph type="title"/>
          </p:nvPr>
        </p:nvSpPr>
        <p:spPr>
          <a:xfrm>
            <a:off x="509447" y="1060951"/>
            <a:ext cx="12422708" cy="1003675"/>
          </a:xfrm>
        </p:spPr>
        <p:txBody>
          <a:bodyPr>
            <a:normAutofit fontScale="90000"/>
          </a:bodyPr>
          <a:lstStyle/>
          <a:p>
            <a:r>
              <a:rPr lang="en-US" dirty="0" smtClean="0"/>
              <a:t> AFEM en chiffres</a:t>
            </a:r>
            <a:br>
              <a:rPr lang="en-US" dirty="0" smtClean="0"/>
            </a:br>
            <a:endParaRPr lang="en-US" dirty="0"/>
          </a:p>
        </p:txBody>
      </p:sp>
      <p:sp>
        <p:nvSpPr>
          <p:cNvPr id="3" name="フッター プレースホルダー 2"/>
          <p:cNvSpPr>
            <a:spLocks noGrp="1"/>
          </p:cNvSpPr>
          <p:nvPr>
            <p:ph type="ftr" sz="quarter" idx="11"/>
          </p:nvPr>
        </p:nvSpPr>
        <p:spPr/>
        <p:txBody>
          <a:bodyPr/>
          <a:lstStyle/>
          <a:p>
            <a:r>
              <a:rPr lang="en-US" dirty="0" smtClean="0"/>
              <a:t>The Power of PowerPoint  |  http://thepopp.com</a:t>
            </a:r>
            <a:endParaRPr lang="en-US" dirty="0"/>
          </a:p>
        </p:txBody>
      </p:sp>
      <p:sp>
        <p:nvSpPr>
          <p:cNvPr id="13" name="テキスト プレースホルダー 12"/>
          <p:cNvSpPr>
            <a:spLocks noGrp="1"/>
          </p:cNvSpPr>
          <p:nvPr>
            <p:ph type="body" sz="quarter" idx="15"/>
          </p:nvPr>
        </p:nvSpPr>
        <p:spPr>
          <a:xfrm>
            <a:off x="8280000" y="2694975"/>
            <a:ext cx="9074145" cy="812516"/>
          </a:xfrm>
        </p:spPr>
        <p:txBody>
          <a:bodyPr>
            <a:noAutofit/>
          </a:bodyPr>
          <a:lstStyle/>
          <a:p>
            <a:pPr algn="just"/>
            <a:r>
              <a:rPr lang="fr-FR" sz="2400" dirty="0" smtClean="0">
                <a:latin typeface="Calibri" pitchFamily="34" charset="0"/>
                <a:cs typeface="Calibri" pitchFamily="34" charset="0"/>
              </a:rPr>
              <a:t>L’AFEM a été déclarée association d’utilité publique par décret signé par le chef du gouvernement le 21 octobre 2016</a:t>
            </a:r>
            <a:endParaRPr lang="en-US" sz="2400" dirty="0">
              <a:latin typeface="Calibri" pitchFamily="34" charset="0"/>
              <a:cs typeface="Calibri" pitchFamily="34" charset="0"/>
            </a:endParaRPr>
          </a:p>
        </p:txBody>
      </p:sp>
      <p:sp>
        <p:nvSpPr>
          <p:cNvPr id="15" name="テキスト プレースホルダー 14"/>
          <p:cNvSpPr>
            <a:spLocks noGrp="1"/>
          </p:cNvSpPr>
          <p:nvPr>
            <p:ph type="body" sz="quarter" idx="20"/>
          </p:nvPr>
        </p:nvSpPr>
        <p:spPr>
          <a:xfrm>
            <a:off x="0" y="3935916"/>
            <a:ext cx="7276289" cy="812516"/>
          </a:xfrm>
        </p:spPr>
        <p:txBody>
          <a:bodyPr>
            <a:noAutofit/>
          </a:bodyPr>
          <a:lstStyle/>
          <a:p>
            <a:pPr algn="just"/>
            <a:r>
              <a:rPr lang="fr-FR" sz="2400" dirty="0" smtClean="0">
                <a:latin typeface="Calibri" pitchFamily="34" charset="0"/>
                <a:cs typeface="Calibri" pitchFamily="34" charset="0"/>
              </a:rPr>
              <a:t>L’AFEM représente plus de 600 adhérentes qui génèrent plus de 40 000 emplois;</a:t>
            </a:r>
            <a:endParaRPr lang="en-US" sz="2400" dirty="0">
              <a:latin typeface="Calibri" pitchFamily="34" charset="0"/>
              <a:cs typeface="Calibri" pitchFamily="34" charset="0"/>
            </a:endParaRPr>
          </a:p>
        </p:txBody>
      </p:sp>
      <p:sp>
        <p:nvSpPr>
          <p:cNvPr id="16" name="テキスト プレースホルダー 15"/>
          <p:cNvSpPr>
            <a:spLocks noGrp="1"/>
          </p:cNvSpPr>
          <p:nvPr>
            <p:ph type="body" sz="quarter" idx="21"/>
          </p:nvPr>
        </p:nvSpPr>
        <p:spPr>
          <a:xfrm>
            <a:off x="8280000" y="4931751"/>
            <a:ext cx="9443796" cy="812516"/>
          </a:xfrm>
        </p:spPr>
        <p:txBody>
          <a:bodyPr>
            <a:noAutofit/>
          </a:bodyPr>
          <a:lstStyle/>
          <a:p>
            <a:pPr algn="just"/>
            <a:r>
              <a:rPr lang="fr-FR" sz="2400" dirty="0" smtClean="0">
                <a:latin typeface="Calibri" pitchFamily="34" charset="0"/>
                <a:cs typeface="Calibri" pitchFamily="34" charset="0"/>
              </a:rPr>
              <a:t>L’AFEM compte 8 délégations régionales, 6 incubateurs et ne ménage aucun effort pour accompagner le projet national de la régionalisation avancée;</a:t>
            </a:r>
            <a:endParaRPr lang="en-US" sz="2400" dirty="0" smtClean="0">
              <a:latin typeface="Calibri" pitchFamily="34" charset="0"/>
              <a:cs typeface="Calibri" pitchFamily="34" charset="0"/>
            </a:endParaRPr>
          </a:p>
        </p:txBody>
      </p:sp>
      <p:sp>
        <p:nvSpPr>
          <p:cNvPr id="17" name="テキスト プレースホルダー 16"/>
          <p:cNvSpPr>
            <a:spLocks noGrp="1"/>
          </p:cNvSpPr>
          <p:nvPr>
            <p:ph type="body" sz="quarter" idx="22"/>
          </p:nvPr>
        </p:nvSpPr>
        <p:spPr>
          <a:xfrm>
            <a:off x="0" y="6217327"/>
            <a:ext cx="7217923" cy="812516"/>
          </a:xfrm>
        </p:spPr>
        <p:txBody>
          <a:bodyPr>
            <a:noAutofit/>
          </a:bodyPr>
          <a:lstStyle/>
          <a:p>
            <a:pPr algn="just"/>
            <a:r>
              <a:rPr lang="fr-FR" sz="2400" dirty="0" smtClean="0">
                <a:latin typeface="Calibri" pitchFamily="34" charset="0"/>
                <a:cs typeface="Calibri" pitchFamily="34" charset="0"/>
              </a:rPr>
              <a:t>Certifiée ISO 9001 v 2008, notre association a tissé des liens solides avec des réseaux de partenaires aussi bien nationaux qu’internationaux;</a:t>
            </a:r>
            <a:endParaRPr lang="en-US" sz="2400" dirty="0" smtClean="0">
              <a:latin typeface="Calibri" pitchFamily="34" charset="0"/>
              <a:cs typeface="Calibri" pitchFamily="34" charset="0"/>
            </a:endParaRPr>
          </a:p>
        </p:txBody>
      </p:sp>
      <p:sp>
        <p:nvSpPr>
          <p:cNvPr id="18" name="テキスト プレースホルダー 17"/>
          <p:cNvSpPr>
            <a:spLocks noGrp="1"/>
          </p:cNvSpPr>
          <p:nvPr>
            <p:ph type="body" sz="quarter" idx="23"/>
          </p:nvPr>
        </p:nvSpPr>
        <p:spPr>
          <a:xfrm>
            <a:off x="8182723" y="7263714"/>
            <a:ext cx="10103690" cy="812516"/>
          </a:xfrm>
        </p:spPr>
        <p:txBody>
          <a:bodyPr vert="horz" lIns="91440" tIns="45720" rIns="91440" bIns="45720" rtlCol="0" anchor="ctr">
            <a:noAutofit/>
          </a:bodyPr>
          <a:lstStyle/>
          <a:p>
            <a:pPr algn="just">
              <a:lnSpc>
                <a:spcPct val="120000"/>
              </a:lnSpc>
            </a:pPr>
            <a:r>
              <a:rPr lang="fr-FR" sz="2400" dirty="0" smtClean="0">
                <a:latin typeface="Calibri" pitchFamily="34" charset="0"/>
                <a:cs typeface="Calibri" pitchFamily="34" charset="0"/>
              </a:rPr>
              <a:t>L’AFEM c’est aussi un engagement citoyen en faveur de l’insertion professionnelle des jeunes filles chômeurs à travers leur requalification et leur </a:t>
            </a:r>
            <a:r>
              <a:rPr lang="fr-FR" sz="2400" dirty="0" err="1" smtClean="0">
                <a:latin typeface="Calibri" pitchFamily="34" charset="0"/>
                <a:cs typeface="Calibri" pitchFamily="34" charset="0"/>
              </a:rPr>
              <a:t>mentoring</a:t>
            </a:r>
            <a:r>
              <a:rPr lang="fr-FR" sz="2400" dirty="0" smtClean="0">
                <a:latin typeface="Calibri" pitchFamily="34" charset="0"/>
                <a:cs typeface="Calibri" pitchFamily="34" charset="0"/>
              </a:rPr>
              <a:t> par des membres de notre association;</a:t>
            </a:r>
            <a:endParaRPr lang="en-US" sz="2400" dirty="0">
              <a:latin typeface="Calibri" pitchFamily="34" charset="0"/>
              <a:cs typeface="Calibri" pitchFamily="34" charset="0"/>
            </a:endParaRPr>
          </a:p>
        </p:txBody>
      </p:sp>
      <p:sp>
        <p:nvSpPr>
          <p:cNvPr id="19" name="テキスト プレースホルダー 18"/>
          <p:cNvSpPr>
            <a:spLocks noGrp="1"/>
          </p:cNvSpPr>
          <p:nvPr>
            <p:ph type="body" sz="quarter" idx="24"/>
          </p:nvPr>
        </p:nvSpPr>
        <p:spPr>
          <a:xfrm>
            <a:off x="0" y="8045540"/>
            <a:ext cx="7237379" cy="1331923"/>
          </a:xfrm>
        </p:spPr>
        <p:txBody>
          <a:bodyPr>
            <a:normAutofit fontScale="92500" lnSpcReduction="10000"/>
          </a:bodyPr>
          <a:lstStyle/>
          <a:p>
            <a:pPr algn="just"/>
            <a:r>
              <a:rPr lang="en-US" dirty="0"/>
              <a:t> </a:t>
            </a:r>
            <a:r>
              <a:rPr lang="fr-FR" sz="2400" dirty="0" smtClean="0">
                <a:latin typeface="Calibri" pitchFamily="34" charset="0"/>
                <a:cs typeface="Calibri" pitchFamily="34" charset="0"/>
              </a:rPr>
              <a:t>L’AFEM en tant que force de proposition tente de faire entendre les voix des femmes à travers leur représentation dans les cercles de décision ( </a:t>
            </a:r>
            <a:r>
              <a:rPr lang="fr-FR" sz="2400" dirty="0" err="1" smtClean="0">
                <a:latin typeface="Calibri" pitchFamily="34" charset="0"/>
                <a:cs typeface="Calibri" pitchFamily="34" charset="0"/>
              </a:rPr>
              <a:t>think</a:t>
            </a:r>
            <a:r>
              <a:rPr lang="fr-FR" sz="2400" dirty="0" smtClean="0">
                <a:latin typeface="Calibri" pitchFamily="34" charset="0"/>
                <a:cs typeface="Calibri" pitchFamily="34" charset="0"/>
              </a:rPr>
              <a:t> </a:t>
            </a:r>
            <a:r>
              <a:rPr lang="fr-FR" sz="2400" dirty="0" err="1" smtClean="0">
                <a:latin typeface="Calibri" pitchFamily="34" charset="0"/>
                <a:cs typeface="Calibri" pitchFamily="34" charset="0"/>
              </a:rPr>
              <a:t>thank</a:t>
            </a:r>
            <a:r>
              <a:rPr lang="fr-FR" sz="2400" dirty="0" smtClean="0">
                <a:latin typeface="Calibri" pitchFamily="34" charset="0"/>
                <a:cs typeface="Calibri" pitchFamily="34" charset="0"/>
              </a:rPr>
              <a:t>, c </a:t>
            </a:r>
            <a:r>
              <a:rPr lang="fr-FR" sz="2400" dirty="0" err="1" smtClean="0">
                <a:latin typeface="Calibri" pitchFamily="34" charset="0"/>
                <a:cs typeface="Calibri" pitchFamily="34" charset="0"/>
              </a:rPr>
              <a:t>onseils</a:t>
            </a:r>
            <a:r>
              <a:rPr lang="fr-FR" sz="2400" dirty="0" smtClean="0">
                <a:latin typeface="Calibri" pitchFamily="34" charset="0"/>
                <a:cs typeface="Calibri" pitchFamily="34" charset="0"/>
              </a:rPr>
              <a:t> d’administration des établissements publics et privés…).</a:t>
            </a:r>
            <a:endParaRPr lang="en-US" sz="2400" dirty="0">
              <a:latin typeface="Calibri" pitchFamily="34" charset="0"/>
              <a:cs typeface="Calibri" pitchFamily="34" charset="0"/>
            </a:endParaRPr>
          </a:p>
        </p:txBody>
      </p:sp>
      <p:pic>
        <p:nvPicPr>
          <p:cNvPr id="20" name="Image 19" descr="logo AFEM.jpg"/>
          <p:cNvPicPr>
            <a:picLocks noChangeAspect="1"/>
          </p:cNvPicPr>
          <p:nvPr/>
        </p:nvPicPr>
        <p:blipFill>
          <a:blip r:embed="rId2" cstate="print"/>
          <a:stretch>
            <a:fillRect/>
          </a:stretch>
        </p:blipFill>
        <p:spPr>
          <a:xfrm>
            <a:off x="15058417" y="583662"/>
            <a:ext cx="3227996" cy="1664586"/>
          </a:xfrm>
          <a:prstGeom prst="rect">
            <a:avLst/>
          </a:prstGeom>
        </p:spPr>
      </p:pic>
      <p:cxnSp>
        <p:nvCxnSpPr>
          <p:cNvPr id="14" name="Connecteur droit 13"/>
          <p:cNvCxnSpPr/>
          <p:nvPr/>
        </p:nvCxnSpPr>
        <p:spPr>
          <a:xfrm flipV="1">
            <a:off x="0" y="4727643"/>
            <a:ext cx="5350213" cy="19454"/>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flipV="1">
            <a:off x="10875523" y="5856052"/>
            <a:ext cx="7410890" cy="1945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V="1">
            <a:off x="10797702" y="3521413"/>
            <a:ext cx="7488711" cy="194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flipV="1">
            <a:off x="0" y="7179013"/>
            <a:ext cx="5486400" cy="551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10739336" y="8326877"/>
            <a:ext cx="7547077" cy="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9506291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5624">
        <p15:prstTrans prst="pageCurlDouble"/>
      </p:transition>
    </mc:Choice>
    <mc:Fallback>
      <p:transition spd="slow" advTm="5624">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dirty="0" smtClean="0"/>
              <a:t>Cartographie des entreprises </a:t>
            </a:r>
            <a:endParaRPr lang="en-US" dirty="0"/>
          </a:p>
        </p:txBody>
      </p:sp>
    </p:spTree>
    <p:extLst>
      <p:ext uri="{BB962C8B-B14F-4D97-AF65-F5344CB8AC3E}">
        <p14:creationId xmlns="" xmlns:p14="http://schemas.microsoft.com/office/powerpoint/2010/main" val="3838259258"/>
      </p:ext>
    </p:extLst>
  </p:cSld>
  <p:clrMapOvr>
    <a:masterClrMapping/>
  </p:clrMapOvr>
  <mc:AlternateContent xmlns:mc="http://schemas.openxmlformats.org/markup-compatibility/2006">
    <mc:Choice xmlns="" xmlns:p14="http://schemas.microsoft.com/office/powerpoint/2010/main" Requires="p14">
      <p:transition spd="slow" p14:dur="1250" advTm="2161">
        <p14:flip dir="r"/>
      </p:transition>
    </mc:Choice>
    <mc:Fallback>
      <p:transition spd="slow" advTm="2161">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グラフ プレースホルダー 29"/>
          <p:cNvGraphicFramePr>
            <a:graphicFrameLocks noGrp="1"/>
          </p:cNvGraphicFramePr>
          <p:nvPr>
            <p:ph type="chart" sz="quarter" idx="28"/>
            <p:extLst>
              <p:ext uri="{D42A27DB-BD31-4B8C-83A1-F6EECF244321}">
                <p14:modId xmlns="" xmlns:p14="http://schemas.microsoft.com/office/powerpoint/2010/main" val="1397272364"/>
              </p:ext>
            </p:extLst>
          </p:nvPr>
        </p:nvGraphicFramePr>
        <p:xfrm>
          <a:off x="13585825" y="2535238"/>
          <a:ext cx="3829050" cy="38147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2" name="グラフ プレースホルダー 29"/>
          <p:cNvGraphicFramePr>
            <a:graphicFrameLocks noGrp="1"/>
          </p:cNvGraphicFramePr>
          <p:nvPr>
            <p:ph type="chart" sz="quarter" idx="27"/>
            <p:extLst>
              <p:ext uri="{D42A27DB-BD31-4B8C-83A1-F6EECF244321}">
                <p14:modId xmlns="" xmlns:p14="http://schemas.microsoft.com/office/powerpoint/2010/main" val="706644023"/>
              </p:ext>
            </p:extLst>
          </p:nvPr>
        </p:nvGraphicFramePr>
        <p:xfrm>
          <a:off x="9317038" y="2535238"/>
          <a:ext cx="3829050" cy="38147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グラフ プレースホルダー 29"/>
          <p:cNvGraphicFramePr>
            <a:graphicFrameLocks noGrp="1"/>
          </p:cNvGraphicFramePr>
          <p:nvPr>
            <p:ph type="chart" sz="quarter" idx="26"/>
            <p:extLst>
              <p:ext uri="{D42A27DB-BD31-4B8C-83A1-F6EECF244321}">
                <p14:modId xmlns="" xmlns:p14="http://schemas.microsoft.com/office/powerpoint/2010/main" val="1025776333"/>
              </p:ext>
            </p:extLst>
          </p:nvPr>
        </p:nvGraphicFramePr>
        <p:xfrm>
          <a:off x="5026025" y="2535238"/>
          <a:ext cx="3829050" cy="3814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グラフ プレースホルダー 29"/>
          <p:cNvGraphicFramePr>
            <a:graphicFrameLocks noGrp="1"/>
          </p:cNvGraphicFramePr>
          <p:nvPr>
            <p:ph type="chart" sz="quarter" idx="25"/>
            <p:extLst>
              <p:ext uri="{D42A27DB-BD31-4B8C-83A1-F6EECF244321}">
                <p14:modId xmlns="" xmlns:p14="http://schemas.microsoft.com/office/powerpoint/2010/main" val="579846096"/>
              </p:ext>
            </p:extLst>
          </p:nvPr>
        </p:nvGraphicFramePr>
        <p:xfrm>
          <a:off x="715963" y="2535238"/>
          <a:ext cx="3829050" cy="3814762"/>
        </p:xfrm>
        <a:graphic>
          <a:graphicData uri="http://schemas.openxmlformats.org/drawingml/2006/chart">
            <c:chart xmlns:c="http://schemas.openxmlformats.org/drawingml/2006/chart" xmlns:r="http://schemas.openxmlformats.org/officeDocument/2006/relationships" r:id="rId5"/>
          </a:graphicData>
        </a:graphic>
      </p:graphicFrame>
      <p:sp>
        <p:nvSpPr>
          <p:cNvPr id="17" name="テキスト プレースホルダー 16"/>
          <p:cNvSpPr>
            <a:spLocks noGrp="1"/>
          </p:cNvSpPr>
          <p:nvPr>
            <p:ph type="body" sz="quarter" idx="19"/>
          </p:nvPr>
        </p:nvSpPr>
        <p:spPr/>
        <p:txBody>
          <a:bodyPr>
            <a:normAutofit fontScale="92500"/>
          </a:bodyPr>
          <a:lstStyle/>
          <a:p>
            <a:r>
              <a:rPr lang="en-US" dirty="0" smtClean="0"/>
              <a:t>69%</a:t>
            </a:r>
            <a:endParaRPr lang="en-US" dirty="0"/>
          </a:p>
        </p:txBody>
      </p:sp>
      <p:sp>
        <p:nvSpPr>
          <p:cNvPr id="27" name="テキスト プレースホルダー 26"/>
          <p:cNvSpPr>
            <a:spLocks noGrp="1"/>
          </p:cNvSpPr>
          <p:nvPr>
            <p:ph type="body" sz="quarter" idx="30"/>
          </p:nvPr>
        </p:nvSpPr>
        <p:spPr/>
        <p:txBody>
          <a:bodyPr>
            <a:normAutofit fontScale="92500"/>
          </a:bodyPr>
          <a:lstStyle/>
          <a:p>
            <a:r>
              <a:rPr lang="en-US" dirty="0" smtClean="0">
                <a:solidFill>
                  <a:schemeClr val="accent2">
                    <a:lumMod val="75000"/>
                  </a:schemeClr>
                </a:solidFill>
              </a:rPr>
              <a:t>20%</a:t>
            </a:r>
            <a:endParaRPr lang="en-US" dirty="0">
              <a:solidFill>
                <a:schemeClr val="accent2">
                  <a:lumMod val="75000"/>
                </a:schemeClr>
              </a:solidFill>
            </a:endParaRPr>
          </a:p>
        </p:txBody>
      </p:sp>
      <p:sp>
        <p:nvSpPr>
          <p:cNvPr id="28" name="テキスト プレースホルダー 27"/>
          <p:cNvSpPr>
            <a:spLocks noGrp="1"/>
          </p:cNvSpPr>
          <p:nvPr>
            <p:ph type="body" sz="quarter" idx="31"/>
          </p:nvPr>
        </p:nvSpPr>
        <p:spPr/>
        <p:txBody>
          <a:bodyPr>
            <a:normAutofit/>
          </a:bodyPr>
          <a:lstStyle/>
          <a:p>
            <a:r>
              <a:rPr lang="en-US" dirty="0" smtClean="0"/>
              <a:t>9%</a:t>
            </a:r>
            <a:endParaRPr lang="en-US" dirty="0"/>
          </a:p>
        </p:txBody>
      </p:sp>
      <p:sp>
        <p:nvSpPr>
          <p:cNvPr id="29" name="テキスト プレースホルダー 28"/>
          <p:cNvSpPr>
            <a:spLocks noGrp="1"/>
          </p:cNvSpPr>
          <p:nvPr>
            <p:ph type="body" sz="quarter" idx="32"/>
          </p:nvPr>
        </p:nvSpPr>
        <p:spPr/>
        <p:txBody>
          <a:bodyPr>
            <a:normAutofit/>
          </a:bodyPr>
          <a:lstStyle/>
          <a:p>
            <a:r>
              <a:rPr lang="en-US" dirty="0" smtClean="0"/>
              <a:t>2%</a:t>
            </a:r>
            <a:endParaRPr lang="en-US" dirty="0"/>
          </a:p>
        </p:txBody>
      </p:sp>
      <p:sp>
        <p:nvSpPr>
          <p:cNvPr id="12" name="タイトル 11"/>
          <p:cNvSpPr>
            <a:spLocks noGrp="1"/>
          </p:cNvSpPr>
          <p:nvPr>
            <p:ph type="title"/>
          </p:nvPr>
        </p:nvSpPr>
        <p:spPr>
          <a:xfrm>
            <a:off x="353805" y="457835"/>
            <a:ext cx="12422708" cy="1003675"/>
          </a:xfrm>
        </p:spPr>
        <p:txBody>
          <a:bodyPr/>
          <a:lstStyle/>
          <a:p>
            <a:r>
              <a:rPr lang="en-US" dirty="0" smtClean="0"/>
              <a:t>Cartographie des entreprises </a:t>
            </a:r>
            <a:endParaRPr lang="en-US" dirty="0"/>
          </a:p>
        </p:txBody>
      </p:sp>
      <p:sp>
        <p:nvSpPr>
          <p:cNvPr id="13" name="テキスト プレースホルダー 12"/>
          <p:cNvSpPr>
            <a:spLocks noGrp="1"/>
          </p:cNvSpPr>
          <p:nvPr>
            <p:ph type="body" sz="quarter" idx="13"/>
          </p:nvPr>
        </p:nvSpPr>
        <p:spPr/>
        <p:txBody>
          <a:bodyPr/>
          <a:lstStyle/>
          <a:p>
            <a:r>
              <a:rPr lang="fr-FR" dirty="0" smtClean="0"/>
              <a:t>la majorité de ces entreprises opèrent dans le secteur tertiaire. </a:t>
            </a:r>
            <a:endParaRPr lang="en-US" dirty="0"/>
          </a:p>
        </p:txBody>
      </p:sp>
      <p:sp>
        <p:nvSpPr>
          <p:cNvPr id="14" name="テキスト プレースホルダー 13"/>
          <p:cNvSpPr>
            <a:spLocks noGrp="1"/>
          </p:cNvSpPr>
          <p:nvPr>
            <p:ph type="body" sz="quarter" idx="15"/>
          </p:nvPr>
        </p:nvSpPr>
        <p:spPr/>
        <p:txBody>
          <a:bodyPr/>
          <a:lstStyle/>
          <a:p>
            <a:r>
              <a:rPr lang="en-US" dirty="0" smtClean="0">
                <a:solidFill>
                  <a:schemeClr val="accent1">
                    <a:lumMod val="10000"/>
                  </a:schemeClr>
                </a:solidFill>
                <a:latin typeface="Calibri" pitchFamily="34" charset="0"/>
                <a:cs typeface="Calibri" pitchFamily="34" charset="0"/>
              </a:rPr>
              <a:t>Commerce et Services</a:t>
            </a:r>
            <a:endParaRPr lang="en-US" dirty="0">
              <a:solidFill>
                <a:schemeClr val="accent1">
                  <a:lumMod val="10000"/>
                </a:schemeClr>
              </a:solidFill>
              <a:latin typeface="Calibri" pitchFamily="34" charset="0"/>
              <a:cs typeface="Calibri" pitchFamily="34" charset="0"/>
            </a:endParaRPr>
          </a:p>
        </p:txBody>
      </p:sp>
      <p:sp>
        <p:nvSpPr>
          <p:cNvPr id="15" name="テキスト プレースホルダー 14"/>
          <p:cNvSpPr>
            <a:spLocks noGrp="1"/>
          </p:cNvSpPr>
          <p:nvPr>
            <p:ph type="body" sz="quarter" idx="16"/>
          </p:nvPr>
        </p:nvSpPr>
        <p:spPr/>
        <p:txBody>
          <a:bodyPr/>
          <a:lstStyle/>
          <a:p>
            <a:r>
              <a:rPr lang="en-US" dirty="0" smtClean="0">
                <a:solidFill>
                  <a:srgbClr val="C00000"/>
                </a:solidFill>
                <a:latin typeface="Calibri" pitchFamily="34" charset="0"/>
                <a:cs typeface="Calibri" pitchFamily="34" charset="0"/>
              </a:rPr>
              <a:t>Industrie et BTP</a:t>
            </a:r>
            <a:endParaRPr lang="en-US" dirty="0">
              <a:solidFill>
                <a:srgbClr val="C00000"/>
              </a:solidFill>
              <a:latin typeface="Calibri" pitchFamily="34" charset="0"/>
              <a:cs typeface="Calibri" pitchFamily="34" charset="0"/>
            </a:endParaRPr>
          </a:p>
        </p:txBody>
      </p:sp>
      <p:sp>
        <p:nvSpPr>
          <p:cNvPr id="16" name="テキスト プレースホルダー 15"/>
          <p:cNvSpPr>
            <a:spLocks noGrp="1"/>
          </p:cNvSpPr>
          <p:nvPr>
            <p:ph type="body" sz="quarter" idx="18"/>
          </p:nvPr>
        </p:nvSpPr>
        <p:spPr/>
        <p:txBody>
          <a:bodyPr/>
          <a:lstStyle/>
          <a:p>
            <a:r>
              <a:rPr lang="en-US" dirty="0" smtClean="0">
                <a:solidFill>
                  <a:schemeClr val="accent1">
                    <a:lumMod val="10000"/>
                  </a:schemeClr>
                </a:solidFill>
                <a:latin typeface="Calibri" pitchFamily="34" charset="0"/>
                <a:cs typeface="Calibri" pitchFamily="34" charset="0"/>
              </a:rPr>
              <a:t>Finance</a:t>
            </a:r>
            <a:endParaRPr lang="en-US" dirty="0">
              <a:solidFill>
                <a:schemeClr val="accent1">
                  <a:lumMod val="10000"/>
                </a:schemeClr>
              </a:solidFill>
              <a:latin typeface="Calibri" pitchFamily="34" charset="0"/>
              <a:cs typeface="Calibri" pitchFamily="34" charset="0"/>
            </a:endParaRPr>
          </a:p>
        </p:txBody>
      </p:sp>
      <p:sp>
        <p:nvSpPr>
          <p:cNvPr id="18" name="テキスト プレースホルダー 17"/>
          <p:cNvSpPr>
            <a:spLocks noGrp="1"/>
          </p:cNvSpPr>
          <p:nvPr>
            <p:ph type="body" sz="quarter" idx="20"/>
          </p:nvPr>
        </p:nvSpPr>
        <p:spPr/>
        <p:txBody>
          <a:bodyPr>
            <a:normAutofit/>
          </a:bodyPr>
          <a:lstStyle/>
          <a:p>
            <a:r>
              <a:rPr lang="en-US" dirty="0" smtClean="0"/>
              <a:t>Seulement </a:t>
            </a:r>
            <a:r>
              <a:rPr lang="fr-FR" dirty="0" smtClean="0"/>
              <a:t>20 % des entreprises sont dans le secteur d’industrie et de BTP.</a:t>
            </a:r>
            <a:endParaRPr lang="en-US" dirty="0"/>
          </a:p>
        </p:txBody>
      </p:sp>
      <p:sp>
        <p:nvSpPr>
          <p:cNvPr id="19" name="テキスト プレースホルダー 18"/>
          <p:cNvSpPr>
            <a:spLocks noGrp="1"/>
          </p:cNvSpPr>
          <p:nvPr>
            <p:ph type="body" sz="quarter" idx="22"/>
          </p:nvPr>
        </p:nvSpPr>
        <p:spPr/>
        <p:txBody>
          <a:bodyPr/>
          <a:lstStyle/>
          <a:p>
            <a:r>
              <a:rPr lang="en-US" dirty="0" smtClean="0"/>
              <a:t>9% des entreprises opèrent dans le </a:t>
            </a:r>
            <a:r>
              <a:rPr lang="en-US" dirty="0" err="1" smtClean="0"/>
              <a:t>secteur</a:t>
            </a:r>
            <a:r>
              <a:rPr lang="en-US" dirty="0" smtClean="0"/>
              <a:t> du Finance</a:t>
            </a:r>
            <a:endParaRPr lang="en-US" dirty="0"/>
          </a:p>
        </p:txBody>
      </p:sp>
      <p:sp>
        <p:nvSpPr>
          <p:cNvPr id="20" name="テキスト プレースホルダー 19"/>
          <p:cNvSpPr>
            <a:spLocks noGrp="1"/>
          </p:cNvSpPr>
          <p:nvPr>
            <p:ph type="body" sz="quarter" idx="23"/>
          </p:nvPr>
        </p:nvSpPr>
        <p:spPr/>
        <p:txBody>
          <a:bodyPr/>
          <a:lstStyle/>
          <a:p>
            <a:r>
              <a:rPr lang="en-US" dirty="0" smtClean="0">
                <a:solidFill>
                  <a:schemeClr val="accent1">
                    <a:lumMod val="10000"/>
                  </a:schemeClr>
                </a:solidFill>
                <a:latin typeface="Calibri" pitchFamily="34" charset="0"/>
                <a:cs typeface="Calibri" pitchFamily="34" charset="0"/>
              </a:rPr>
              <a:t>Autres</a:t>
            </a:r>
            <a:endParaRPr lang="en-US" dirty="0"/>
          </a:p>
        </p:txBody>
      </p:sp>
      <p:sp>
        <p:nvSpPr>
          <p:cNvPr id="21" name="テキスト プレースホルダー 20"/>
          <p:cNvSpPr>
            <a:spLocks noGrp="1"/>
          </p:cNvSpPr>
          <p:nvPr>
            <p:ph type="body" sz="quarter" idx="24"/>
          </p:nvPr>
        </p:nvSpPr>
        <p:spPr/>
        <p:txBody>
          <a:bodyPr/>
          <a:lstStyle/>
          <a:p>
            <a:r>
              <a:rPr lang="en-US" dirty="0" smtClean="0"/>
              <a:t>2% autres secteurs</a:t>
            </a:r>
            <a:endParaRPr lang="en-US" dirty="0"/>
          </a:p>
        </p:txBody>
      </p:sp>
      <p:sp>
        <p:nvSpPr>
          <p:cNvPr id="26" name="テキスト プレースホルダー 25"/>
          <p:cNvSpPr>
            <a:spLocks noGrp="1"/>
          </p:cNvSpPr>
          <p:nvPr>
            <p:ph type="body" sz="quarter" idx="29"/>
          </p:nvPr>
        </p:nvSpPr>
        <p:spPr/>
        <p:txBody>
          <a:bodyPr/>
          <a:lstStyle/>
          <a:p>
            <a:r>
              <a:rPr lang="fr-FR" dirty="0" smtClean="0"/>
              <a:t>69 % des firmes sont dans le commerce et services</a:t>
            </a:r>
            <a:r>
              <a:rPr lang="en-US" dirty="0" smtClean="0"/>
              <a:t>.</a:t>
            </a:r>
            <a:endParaRPr lang="en-US" dirty="0"/>
          </a:p>
        </p:txBody>
      </p:sp>
      <p:pic>
        <p:nvPicPr>
          <p:cNvPr id="22" name="Image 21" descr="logo AFEM.jpg"/>
          <p:cNvPicPr>
            <a:picLocks noChangeAspect="1"/>
          </p:cNvPicPr>
          <p:nvPr/>
        </p:nvPicPr>
        <p:blipFill>
          <a:blip r:embed="rId6" cstate="print"/>
          <a:stretch>
            <a:fillRect/>
          </a:stretch>
        </p:blipFill>
        <p:spPr>
          <a:xfrm>
            <a:off x="15097327" y="369653"/>
            <a:ext cx="3189085" cy="1644521"/>
          </a:xfrm>
          <a:prstGeom prst="rect">
            <a:avLst/>
          </a:prstGeom>
        </p:spPr>
      </p:pic>
    </p:spTree>
    <p:extLst>
      <p:ext uri="{BB962C8B-B14F-4D97-AF65-F5344CB8AC3E}">
        <p14:creationId xmlns="" xmlns:p14="http://schemas.microsoft.com/office/powerpoint/2010/main" val="37356452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7524">
        <p15:prstTrans prst="peelOff"/>
      </p:transition>
    </mc:Choice>
    <mc:Fallback>
      <p:transition spd="slow" advTm="7524">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タイトル 14"/>
          <p:cNvSpPr>
            <a:spLocks noGrp="1"/>
          </p:cNvSpPr>
          <p:nvPr>
            <p:ph type="title"/>
          </p:nvPr>
        </p:nvSpPr>
        <p:spPr/>
        <p:txBody>
          <a:bodyPr/>
          <a:lstStyle/>
          <a:p>
            <a:r>
              <a:rPr lang="en-US" dirty="0" smtClean="0"/>
              <a:t>Les objectifs</a:t>
            </a:r>
            <a:endParaRPr lang="en-US" dirty="0"/>
          </a:p>
        </p:txBody>
      </p:sp>
      <p:sp>
        <p:nvSpPr>
          <p:cNvPr id="17" name="テキスト プレースホルダー 16"/>
          <p:cNvSpPr>
            <a:spLocks noGrp="1"/>
          </p:cNvSpPr>
          <p:nvPr>
            <p:ph type="body" sz="quarter" idx="15"/>
          </p:nvPr>
        </p:nvSpPr>
        <p:spPr>
          <a:xfrm>
            <a:off x="825173" y="4073351"/>
            <a:ext cx="4178136" cy="686765"/>
          </a:xfrm>
        </p:spPr>
        <p:txBody>
          <a:bodyPr/>
          <a:lstStyle/>
          <a:p>
            <a:r>
              <a:rPr lang="en-US" dirty="0" err="1" smtClean="0">
                <a:solidFill>
                  <a:schemeClr val="accent2">
                    <a:lumMod val="75000"/>
                  </a:schemeClr>
                </a:solidFill>
              </a:rPr>
              <a:t>Orienter</a:t>
            </a:r>
            <a:endParaRPr lang="en-US" dirty="0">
              <a:solidFill>
                <a:schemeClr val="accent2">
                  <a:lumMod val="75000"/>
                </a:schemeClr>
              </a:solidFill>
            </a:endParaRPr>
          </a:p>
        </p:txBody>
      </p:sp>
      <p:sp>
        <p:nvSpPr>
          <p:cNvPr id="18" name="テキスト プレースホルダー 17"/>
          <p:cNvSpPr>
            <a:spLocks noGrp="1"/>
          </p:cNvSpPr>
          <p:nvPr>
            <p:ph type="body" sz="quarter" idx="16"/>
          </p:nvPr>
        </p:nvSpPr>
        <p:spPr/>
        <p:txBody>
          <a:bodyPr/>
          <a:lstStyle/>
          <a:p>
            <a:r>
              <a:rPr lang="en-US" dirty="0" smtClean="0">
                <a:solidFill>
                  <a:schemeClr val="accent2">
                    <a:lumMod val="75000"/>
                  </a:schemeClr>
                </a:solidFill>
              </a:rPr>
              <a:t>Promouvoir</a:t>
            </a:r>
            <a:endParaRPr lang="en-US" dirty="0">
              <a:solidFill>
                <a:schemeClr val="accent2">
                  <a:lumMod val="75000"/>
                </a:schemeClr>
              </a:solidFill>
            </a:endParaRPr>
          </a:p>
        </p:txBody>
      </p:sp>
      <p:sp>
        <p:nvSpPr>
          <p:cNvPr id="19" name="テキスト プレースホルダー 18"/>
          <p:cNvSpPr>
            <a:spLocks noGrp="1"/>
          </p:cNvSpPr>
          <p:nvPr>
            <p:ph type="body" sz="quarter" idx="18"/>
          </p:nvPr>
        </p:nvSpPr>
        <p:spPr/>
        <p:txBody>
          <a:bodyPr/>
          <a:lstStyle/>
          <a:p>
            <a:r>
              <a:rPr lang="en-US" dirty="0" smtClean="0">
                <a:solidFill>
                  <a:schemeClr val="accent2">
                    <a:lumMod val="75000"/>
                  </a:schemeClr>
                </a:solidFill>
              </a:rPr>
              <a:t>Encourager</a:t>
            </a:r>
            <a:endParaRPr lang="en-US" dirty="0">
              <a:solidFill>
                <a:schemeClr val="accent2">
                  <a:lumMod val="75000"/>
                </a:schemeClr>
              </a:solidFill>
            </a:endParaRPr>
          </a:p>
        </p:txBody>
      </p:sp>
      <p:sp>
        <p:nvSpPr>
          <p:cNvPr id="20" name="テキスト プレースホルダー 19"/>
          <p:cNvSpPr>
            <a:spLocks noGrp="1"/>
          </p:cNvSpPr>
          <p:nvPr>
            <p:ph type="body" sz="quarter" idx="19"/>
          </p:nvPr>
        </p:nvSpPr>
        <p:spPr/>
        <p:txBody>
          <a:bodyPr/>
          <a:lstStyle/>
          <a:p>
            <a:r>
              <a:rPr lang="fr-FR" dirty="0" smtClean="0"/>
              <a:t>Orienter, encadrer, informer et assister la Femme Chef d’Entreprise dans la recherche de la compétitivité.</a:t>
            </a:r>
            <a:endParaRPr lang="en-US" dirty="0"/>
          </a:p>
        </p:txBody>
      </p:sp>
      <p:sp>
        <p:nvSpPr>
          <p:cNvPr id="21" name="テキスト プレースホルダー 20"/>
          <p:cNvSpPr>
            <a:spLocks noGrp="1"/>
          </p:cNvSpPr>
          <p:nvPr>
            <p:ph type="body" sz="quarter" idx="20"/>
          </p:nvPr>
        </p:nvSpPr>
        <p:spPr/>
        <p:txBody>
          <a:bodyPr/>
          <a:lstStyle/>
          <a:p>
            <a:r>
              <a:rPr lang="fr-FR" dirty="0" smtClean="0"/>
              <a:t>Promouvoir l’image de la Femme Chef d’Entreprise marocaine au Maroc et à l’étranger.</a:t>
            </a:r>
            <a:endParaRPr lang="en-US" dirty="0"/>
          </a:p>
        </p:txBody>
      </p:sp>
      <p:sp>
        <p:nvSpPr>
          <p:cNvPr id="22" name="テキスト プレースホルダー 21"/>
          <p:cNvSpPr>
            <a:spLocks noGrp="1"/>
          </p:cNvSpPr>
          <p:nvPr>
            <p:ph type="body" sz="quarter" idx="22"/>
          </p:nvPr>
        </p:nvSpPr>
        <p:spPr/>
        <p:txBody>
          <a:bodyPr/>
          <a:lstStyle/>
          <a:p>
            <a:r>
              <a:rPr lang="fr-FR" dirty="0" smtClean="0"/>
              <a:t>Encourager la création d’entreprises par les femmes et l’attribution de responsabilités de direction aux femmes.</a:t>
            </a:r>
            <a:endParaRPr lang="en-US" dirty="0"/>
          </a:p>
        </p:txBody>
      </p:sp>
      <p:pic>
        <p:nvPicPr>
          <p:cNvPr id="13" name="Image 12" descr="logo AFEM.jpg"/>
          <p:cNvPicPr>
            <a:picLocks noChangeAspect="1"/>
          </p:cNvPicPr>
          <p:nvPr/>
        </p:nvPicPr>
        <p:blipFill>
          <a:blip r:embed="rId2" cstate="print"/>
          <a:stretch>
            <a:fillRect/>
          </a:stretch>
        </p:blipFill>
        <p:spPr>
          <a:xfrm>
            <a:off x="15097328" y="583661"/>
            <a:ext cx="3189085" cy="1644521"/>
          </a:xfrm>
          <a:prstGeom prst="rect">
            <a:avLst/>
          </a:prstGeom>
        </p:spPr>
      </p:pic>
    </p:spTree>
    <p:extLst>
      <p:ext uri="{BB962C8B-B14F-4D97-AF65-F5344CB8AC3E}">
        <p14:creationId xmlns="" xmlns:p14="http://schemas.microsoft.com/office/powerpoint/2010/main" val="48523559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5314">
        <p15:prstTrans prst="peelOff"/>
      </p:transition>
    </mc:Choice>
    <mc:Fallback>
      <p:transition spd="slow" advTm="5314">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smtClean="0"/>
              <a:t>Réseaux</a:t>
            </a:r>
            <a:endParaRPr lang="en-US" dirty="0"/>
          </a:p>
        </p:txBody>
      </p:sp>
      <p:sp>
        <p:nvSpPr>
          <p:cNvPr id="14" name="テキスト プレースホルダー 13"/>
          <p:cNvSpPr>
            <a:spLocks noGrp="1"/>
          </p:cNvSpPr>
          <p:nvPr>
            <p:ph type="body" sz="quarter" idx="14"/>
          </p:nvPr>
        </p:nvSpPr>
        <p:spPr>
          <a:xfrm>
            <a:off x="700686" y="7201151"/>
            <a:ext cx="3945176" cy="846842"/>
          </a:xfrm>
        </p:spPr>
        <p:txBody>
          <a:bodyPr>
            <a:normAutofit fontScale="92500" lnSpcReduction="20000"/>
          </a:bodyPr>
          <a:lstStyle/>
          <a:p>
            <a:r>
              <a:rPr lang="fr-FR" dirty="0" smtClean="0"/>
              <a:t>La Confédération Générale des Entreprises du Maroc (CGEM) </a:t>
            </a:r>
            <a:endParaRPr lang="en-US" dirty="0"/>
          </a:p>
        </p:txBody>
      </p:sp>
      <p:sp>
        <p:nvSpPr>
          <p:cNvPr id="17" name="テキスト プレースホルダー 16"/>
          <p:cNvSpPr>
            <a:spLocks noGrp="1"/>
          </p:cNvSpPr>
          <p:nvPr>
            <p:ph type="body" sz="quarter" idx="25"/>
          </p:nvPr>
        </p:nvSpPr>
        <p:spPr>
          <a:xfrm>
            <a:off x="3630340" y="3431095"/>
            <a:ext cx="3198478" cy="1404645"/>
          </a:xfrm>
        </p:spPr>
        <p:txBody>
          <a:bodyPr/>
          <a:lstStyle/>
          <a:p>
            <a:r>
              <a:rPr lang="fr-FR" dirty="0" smtClean="0"/>
              <a:t> Fondation Création d'Entreprise, Banque Populaire </a:t>
            </a:r>
            <a:endParaRPr lang="en-US" dirty="0"/>
          </a:p>
        </p:txBody>
      </p:sp>
      <p:sp>
        <p:nvSpPr>
          <p:cNvPr id="18" name="テキスト プレースホルダー 17"/>
          <p:cNvSpPr>
            <a:spLocks noGrp="1"/>
          </p:cNvSpPr>
          <p:nvPr>
            <p:ph type="body" sz="quarter" idx="26"/>
          </p:nvPr>
        </p:nvSpPr>
        <p:spPr>
          <a:xfrm>
            <a:off x="4767009" y="7894639"/>
            <a:ext cx="3945176" cy="846842"/>
          </a:xfrm>
        </p:spPr>
        <p:txBody>
          <a:bodyPr>
            <a:normAutofit fontScale="92500" lnSpcReduction="20000"/>
          </a:bodyPr>
          <a:lstStyle/>
          <a:p>
            <a:r>
              <a:rPr lang="fr-FR" dirty="0" smtClean="0"/>
              <a:t>Ecole Nationale de Commerce et de Gestion de Tanger "ENCG"</a:t>
            </a:r>
            <a:endParaRPr lang="en-US" dirty="0"/>
          </a:p>
        </p:txBody>
      </p:sp>
      <p:sp>
        <p:nvSpPr>
          <p:cNvPr id="21" name="テキスト プレースホルダー 20"/>
          <p:cNvSpPr>
            <a:spLocks noGrp="1"/>
          </p:cNvSpPr>
          <p:nvPr>
            <p:ph type="body" sz="quarter" idx="29"/>
          </p:nvPr>
        </p:nvSpPr>
        <p:spPr/>
        <p:txBody>
          <a:bodyPr/>
          <a:lstStyle/>
          <a:p>
            <a:r>
              <a:rPr lang="fr-FR" dirty="0" smtClean="0"/>
              <a:t>Réseau pour l’Education à L’Emploi au Maroc « MEEA »</a:t>
            </a:r>
            <a:endParaRPr lang="en-US" dirty="0"/>
          </a:p>
        </p:txBody>
      </p:sp>
      <p:sp>
        <p:nvSpPr>
          <p:cNvPr id="22" name="テキスト プレースホルダー 21"/>
          <p:cNvSpPr>
            <a:spLocks noGrp="1"/>
          </p:cNvSpPr>
          <p:nvPr>
            <p:ph type="body" sz="quarter" idx="30"/>
          </p:nvPr>
        </p:nvSpPr>
        <p:spPr/>
        <p:txBody>
          <a:bodyPr/>
          <a:lstStyle/>
          <a:p>
            <a:r>
              <a:rPr lang="en-US" dirty="0" smtClean="0"/>
              <a:t>APEFE</a:t>
            </a:r>
            <a:endParaRPr lang="en-US" dirty="0"/>
          </a:p>
        </p:txBody>
      </p:sp>
      <p:sp>
        <p:nvSpPr>
          <p:cNvPr id="25" name="テキスト プレースホルダー 24"/>
          <p:cNvSpPr>
            <a:spLocks noGrp="1"/>
          </p:cNvSpPr>
          <p:nvPr>
            <p:ph type="body" sz="quarter" idx="33"/>
          </p:nvPr>
        </p:nvSpPr>
        <p:spPr/>
        <p:txBody>
          <a:bodyPr/>
          <a:lstStyle/>
          <a:p>
            <a:r>
              <a:rPr lang="fr-FR" dirty="0" smtClean="0"/>
              <a:t>Royal Air Maroc : pour le soutien financier de l’AFEM lors de ses représentations à l’étranger</a:t>
            </a:r>
            <a:endParaRPr lang="en-US" dirty="0"/>
          </a:p>
        </p:txBody>
      </p:sp>
      <p:sp>
        <p:nvSpPr>
          <p:cNvPr id="33" name="Rectangle 32"/>
          <p:cNvSpPr/>
          <p:nvPr/>
        </p:nvSpPr>
        <p:spPr>
          <a:xfrm>
            <a:off x="13735457" y="7872507"/>
            <a:ext cx="4299626" cy="923330"/>
          </a:xfrm>
          <a:prstGeom prst="rect">
            <a:avLst/>
          </a:prstGeom>
        </p:spPr>
        <p:txBody>
          <a:bodyPr wrap="square">
            <a:spAutoFit/>
          </a:bodyPr>
          <a:lstStyle/>
          <a:p>
            <a:r>
              <a:rPr lang="fr-FR" sz="1800" dirty="0" smtClean="0">
                <a:solidFill>
                  <a:schemeClr val="bg1"/>
                </a:solidFill>
              </a:rPr>
              <a:t>Chambre de </a:t>
            </a:r>
            <a:r>
              <a:rPr lang="fr-FR" sz="1800" dirty="0" err="1" smtClean="0">
                <a:solidFill>
                  <a:schemeClr val="bg1"/>
                </a:solidFill>
              </a:rPr>
              <a:t>Comerce</a:t>
            </a:r>
            <a:r>
              <a:rPr lang="fr-FR" sz="1800" dirty="0" smtClean="0">
                <a:solidFill>
                  <a:schemeClr val="bg1"/>
                </a:solidFill>
              </a:rPr>
              <a:t>, d'industrie et des service de la région Tanger-Tétouan  Hoceima</a:t>
            </a:r>
          </a:p>
        </p:txBody>
      </p:sp>
      <p:cxnSp>
        <p:nvCxnSpPr>
          <p:cNvPr id="35" name="Connecteur droit 34"/>
          <p:cNvCxnSpPr/>
          <p:nvPr/>
        </p:nvCxnSpPr>
        <p:spPr>
          <a:xfrm>
            <a:off x="14902774" y="5330757"/>
            <a:ext cx="797669" cy="2451371"/>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a:off x="9280187" y="5739319"/>
            <a:ext cx="486383" cy="1420238"/>
          </a:xfrm>
          <a:prstGeom prst="line">
            <a:avLst/>
          </a:prstGeom>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8426852" y="7373566"/>
            <a:ext cx="3168518" cy="400110"/>
          </a:xfrm>
          <a:prstGeom prst="rect">
            <a:avLst/>
          </a:prstGeom>
        </p:spPr>
        <p:txBody>
          <a:bodyPr wrap="square">
            <a:spAutoFit/>
          </a:bodyPr>
          <a:lstStyle/>
          <a:p>
            <a:r>
              <a:rPr lang="fr-FR" sz="2000" dirty="0" smtClean="0">
                <a:solidFill>
                  <a:schemeClr val="bg1"/>
                </a:solidFill>
              </a:rPr>
              <a:t>L'Ambassade de Belgique</a:t>
            </a:r>
          </a:p>
        </p:txBody>
      </p:sp>
      <p:cxnSp>
        <p:nvCxnSpPr>
          <p:cNvPr id="40" name="Connecteur droit 39"/>
          <p:cNvCxnSpPr/>
          <p:nvPr/>
        </p:nvCxnSpPr>
        <p:spPr>
          <a:xfrm flipV="1">
            <a:off x="6731540" y="5486401"/>
            <a:ext cx="19456" cy="1225684"/>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5169731" y="4733943"/>
            <a:ext cx="3369833" cy="400110"/>
          </a:xfrm>
          <a:prstGeom prst="rect">
            <a:avLst/>
          </a:prstGeom>
        </p:spPr>
        <p:txBody>
          <a:bodyPr wrap="none">
            <a:spAutoFit/>
          </a:bodyPr>
          <a:lstStyle/>
          <a:p>
            <a:r>
              <a:rPr lang="fr-FR" sz="2000" dirty="0" smtClean="0">
                <a:solidFill>
                  <a:schemeClr val="bg1"/>
                </a:solidFill>
              </a:rPr>
              <a:t>L'Ambassade des Pays Bas</a:t>
            </a:r>
          </a:p>
        </p:txBody>
      </p:sp>
      <p:cxnSp>
        <p:nvCxnSpPr>
          <p:cNvPr id="43" name="Connecteur droit 42"/>
          <p:cNvCxnSpPr/>
          <p:nvPr/>
        </p:nvCxnSpPr>
        <p:spPr>
          <a:xfrm flipH="1" flipV="1">
            <a:off x="1614791" y="4182894"/>
            <a:ext cx="719847" cy="1731523"/>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0" y="3086498"/>
            <a:ext cx="3774332" cy="1015663"/>
          </a:xfrm>
          <a:prstGeom prst="rect">
            <a:avLst/>
          </a:prstGeom>
        </p:spPr>
        <p:txBody>
          <a:bodyPr wrap="square">
            <a:spAutoFit/>
          </a:bodyPr>
          <a:lstStyle/>
          <a:p>
            <a:r>
              <a:rPr lang="fr-FR" sz="2000" dirty="0" smtClean="0">
                <a:solidFill>
                  <a:schemeClr val="bg1"/>
                </a:solidFill>
              </a:rPr>
              <a:t>Agence Nationale pour la Promotion de l’Emploi et des Compétences « ANAPEC »</a:t>
            </a:r>
          </a:p>
        </p:txBody>
      </p:sp>
      <p:sp>
        <p:nvSpPr>
          <p:cNvPr id="46" name="Rectangle 45"/>
          <p:cNvSpPr/>
          <p:nvPr/>
        </p:nvSpPr>
        <p:spPr>
          <a:xfrm>
            <a:off x="10233499" y="4331640"/>
            <a:ext cx="3871608" cy="923330"/>
          </a:xfrm>
          <a:prstGeom prst="rect">
            <a:avLst/>
          </a:prstGeom>
        </p:spPr>
        <p:txBody>
          <a:bodyPr wrap="square">
            <a:spAutoFit/>
          </a:bodyPr>
          <a:lstStyle/>
          <a:p>
            <a:r>
              <a:rPr lang="fr-FR" sz="1800" dirty="0" smtClean="0">
                <a:solidFill>
                  <a:schemeClr val="bg1"/>
                </a:solidFill>
              </a:rPr>
              <a:t>Fédération des Associations des Femmes Chefs d’Entreprises de la Méditerranée «AFAEMME »</a:t>
            </a:r>
          </a:p>
        </p:txBody>
      </p:sp>
      <p:cxnSp>
        <p:nvCxnSpPr>
          <p:cNvPr id="48" name="Connecteur droit 47"/>
          <p:cNvCxnSpPr/>
          <p:nvPr/>
        </p:nvCxnSpPr>
        <p:spPr>
          <a:xfrm flipH="1" flipV="1">
            <a:off x="11848290" y="5214027"/>
            <a:ext cx="233463" cy="758756"/>
          </a:xfrm>
          <a:prstGeom prst="line">
            <a:avLst/>
          </a:prstGeom>
        </p:spPr>
        <p:style>
          <a:lnRef idx="1">
            <a:schemeClr val="accent1"/>
          </a:lnRef>
          <a:fillRef idx="0">
            <a:schemeClr val="accent1"/>
          </a:fillRef>
          <a:effectRef idx="0">
            <a:schemeClr val="accent1"/>
          </a:effectRef>
          <a:fontRef idx="minor">
            <a:schemeClr val="tx1"/>
          </a:fontRef>
        </p:style>
      </p:cxnSp>
      <p:pic>
        <p:nvPicPr>
          <p:cNvPr id="50" name="Image 49" descr="logo AFEM.jpg"/>
          <p:cNvPicPr>
            <a:picLocks noChangeAspect="1"/>
          </p:cNvPicPr>
          <p:nvPr/>
        </p:nvPicPr>
        <p:blipFill>
          <a:blip r:embed="rId2" cstate="print"/>
          <a:stretch>
            <a:fillRect/>
          </a:stretch>
        </p:blipFill>
        <p:spPr>
          <a:xfrm>
            <a:off x="15097328" y="583661"/>
            <a:ext cx="3189085" cy="1644521"/>
          </a:xfrm>
          <a:prstGeom prst="rect">
            <a:avLst/>
          </a:prstGeom>
        </p:spPr>
      </p:pic>
    </p:spTree>
    <p:extLst>
      <p:ext uri="{BB962C8B-B14F-4D97-AF65-F5344CB8AC3E}">
        <p14:creationId xmlns="" xmlns:p14="http://schemas.microsoft.com/office/powerpoint/2010/main" val="426266335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8249">
        <p15:prstTrans prst="pageCurlDouble"/>
      </p:transition>
    </mc:Choice>
    <mc:Fallback>
      <p:transition spd="slow" advTm="8249">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ctrTitle"/>
          </p:nvPr>
        </p:nvSpPr>
        <p:spPr/>
        <p:txBody>
          <a:bodyPr/>
          <a:lstStyle/>
          <a:p>
            <a:r>
              <a:rPr lang="en-US" dirty="0" smtClean="0"/>
              <a:t>Projets phares</a:t>
            </a:r>
            <a:endParaRPr lang="en-US" dirty="0"/>
          </a:p>
        </p:txBody>
      </p:sp>
    </p:spTree>
    <p:extLst>
      <p:ext uri="{BB962C8B-B14F-4D97-AF65-F5344CB8AC3E}">
        <p14:creationId xmlns="" xmlns:p14="http://schemas.microsoft.com/office/powerpoint/2010/main" val="4044362167"/>
      </p:ext>
    </p:extLst>
  </p:cSld>
  <p:clrMapOvr>
    <a:masterClrMapping/>
  </p:clrMapOvr>
  <mc:AlternateContent xmlns:mc="http://schemas.openxmlformats.org/markup-compatibility/2006">
    <mc:Choice xmlns="" xmlns:p14="http://schemas.microsoft.com/office/powerpoint/2010/main" Requires="p14">
      <p:transition spd="slow" p14:dur="1250" advTm="2384">
        <p14:flip dir="r"/>
      </p:transition>
    </mc:Choice>
    <mc:Fallback>
      <p:transition spd="slow" advTm="2384">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11"/>
          <p:cNvSpPr>
            <a:spLocks noGrp="1"/>
          </p:cNvSpPr>
          <p:nvPr>
            <p:ph type="body" sz="quarter" idx="15"/>
          </p:nvPr>
        </p:nvSpPr>
        <p:spPr>
          <a:xfrm>
            <a:off x="779576" y="7311711"/>
            <a:ext cx="16701106" cy="3267117"/>
          </a:xfrm>
        </p:spPr>
        <p:txBody>
          <a:bodyPr>
            <a:normAutofit/>
          </a:bodyPr>
          <a:lstStyle/>
          <a:p>
            <a:pPr algn="just"/>
            <a:r>
              <a:rPr lang="fr-FR" sz="2800" dirty="0" smtClean="0"/>
              <a:t>permettre à des jeunes femmes diplômées des universités marocaines à accéder à un premier emploi dans l’entreprise grâce à la reconversion*injecter dans les entreprises membres de l’AFEM (dans un premier temps) des profils formés en adéquation à leurs besoins</a:t>
            </a:r>
          </a:p>
          <a:p>
            <a:endParaRPr lang="en-US" dirty="0"/>
          </a:p>
        </p:txBody>
      </p:sp>
      <p:sp>
        <p:nvSpPr>
          <p:cNvPr id="6" name="Rectangle 5"/>
          <p:cNvSpPr/>
          <p:nvPr/>
        </p:nvSpPr>
        <p:spPr>
          <a:xfrm>
            <a:off x="6546376" y="2340938"/>
            <a:ext cx="5083571" cy="1754326"/>
          </a:xfrm>
          <a:prstGeom prst="rect">
            <a:avLst/>
          </a:prstGeom>
        </p:spPr>
        <p:txBody>
          <a:bodyPr wrap="none">
            <a:spAutoFit/>
          </a:bodyPr>
          <a:lstStyle/>
          <a:p>
            <a:pPr algn="ctr"/>
            <a:r>
              <a:rPr lang="en-US" sz="5400" dirty="0" smtClean="0">
                <a:solidFill>
                  <a:schemeClr val="bg1">
                    <a:lumMod val="10000"/>
                    <a:lumOff val="90000"/>
                  </a:schemeClr>
                </a:solidFill>
              </a:rPr>
              <a:t>Projet CFA</a:t>
            </a:r>
          </a:p>
          <a:p>
            <a:endParaRPr lang="fr-FR" sz="5400" dirty="0">
              <a:solidFill>
                <a:schemeClr val="bg1">
                  <a:lumMod val="10000"/>
                  <a:lumOff val="90000"/>
                </a:schemeClr>
              </a:solidFill>
            </a:endParaRPr>
          </a:p>
        </p:txBody>
      </p:sp>
      <p:sp>
        <p:nvSpPr>
          <p:cNvPr id="7" name="Espace réservé du texte 6"/>
          <p:cNvSpPr>
            <a:spLocks noGrp="1"/>
          </p:cNvSpPr>
          <p:nvPr>
            <p:ph type="body" sz="quarter" idx="14"/>
          </p:nvPr>
        </p:nvSpPr>
        <p:spPr>
          <a:xfrm>
            <a:off x="752351" y="4928976"/>
            <a:ext cx="16689065" cy="756363"/>
          </a:xfrm>
        </p:spPr>
        <p:txBody>
          <a:bodyPr/>
          <a:lstStyle/>
          <a:p>
            <a:r>
              <a:rPr lang="en-US" dirty="0" smtClean="0">
                <a:solidFill>
                  <a:schemeClr val="bg1">
                    <a:lumMod val="10000"/>
                    <a:lumOff val="90000"/>
                  </a:schemeClr>
                </a:solidFill>
              </a:rPr>
              <a:t>Définition et objectifs</a:t>
            </a:r>
          </a:p>
          <a:p>
            <a:endParaRPr lang="fr-FR" dirty="0"/>
          </a:p>
        </p:txBody>
      </p:sp>
      <p:pic>
        <p:nvPicPr>
          <p:cNvPr id="8" name="Image 7" descr="logo AFEM.jpg"/>
          <p:cNvPicPr>
            <a:picLocks noChangeAspect="1"/>
          </p:cNvPicPr>
          <p:nvPr/>
        </p:nvPicPr>
        <p:blipFill>
          <a:blip r:embed="rId2" cstate="print"/>
          <a:stretch>
            <a:fillRect/>
          </a:stretch>
        </p:blipFill>
        <p:spPr>
          <a:xfrm>
            <a:off x="14299660" y="330742"/>
            <a:ext cx="3189085" cy="1644521"/>
          </a:xfrm>
          <a:prstGeom prst="rect">
            <a:avLst/>
          </a:prstGeom>
        </p:spPr>
      </p:pic>
    </p:spTree>
    <p:extLst>
      <p:ext uri="{BB962C8B-B14F-4D97-AF65-F5344CB8AC3E}">
        <p14:creationId xmlns="" xmlns:p14="http://schemas.microsoft.com/office/powerpoint/2010/main" val="127594653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3834">
        <p15:prstTrans prst="peelOff"/>
      </p:transition>
    </mc:Choice>
    <mc:Fallback>
      <p:transition spd="slow" advTm="3834">
        <p:fade/>
      </p:transition>
    </mc:Fallback>
  </mc:AlternateContent>
  <p:timing>
    <p:tnLst>
      <p:par>
        <p:cTn id="1" dur="indefinite" restart="never" nodeType="tmRoot"/>
      </p:par>
    </p:tnLst>
  </p:timing>
</p:sld>
</file>

<file path=ppt/theme/theme1.xml><?xml version="1.0" encoding="utf-8"?>
<a:theme xmlns:a="http://schemas.openxmlformats.org/drawingml/2006/main" name="Betelgeuse Titles">
  <a:themeElements>
    <a:clrScheme name="Betelgeuse">
      <a:dk1>
        <a:srgbClr val="F2F2F2"/>
      </a:dk1>
      <a:lt1>
        <a:srgbClr val="F2F2F2"/>
      </a:lt1>
      <a:dk2>
        <a:srgbClr val="3F3F3F"/>
      </a:dk2>
      <a:lt2>
        <a:srgbClr val="3F3F3F"/>
      </a:lt2>
      <a:accent1>
        <a:srgbClr val="F2F2F2"/>
      </a:accent1>
      <a:accent2>
        <a:srgbClr val="ED7D31"/>
      </a:accent2>
      <a:accent3>
        <a:srgbClr val="A5A5A5"/>
      </a:accent3>
      <a:accent4>
        <a:srgbClr val="FFC000"/>
      </a:accent4>
      <a:accent5>
        <a:srgbClr val="4472C4"/>
      </a:accent5>
      <a:accent6>
        <a:srgbClr val="70AD47"/>
      </a:accent6>
      <a:hlink>
        <a:srgbClr val="F2F2F2"/>
      </a:hlink>
      <a:folHlink>
        <a:srgbClr val="B5B5B5"/>
      </a:folHlink>
    </a:clrScheme>
    <a:fontScheme name="Betelgeuse">
      <a:majorFont>
        <a:latin typeface="Aileron UltraLight"/>
        <a:ea typeface="Capella"/>
        <a:cs typeface=""/>
      </a:majorFont>
      <a:minorFont>
        <a:latin typeface="Aileron Light"/>
        <a:ea typeface="Capella Light"/>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telgeuse Contents">
  <a:themeElements>
    <a:clrScheme name="Betelgeuse2">
      <a:dk1>
        <a:srgbClr val="1E2A26"/>
      </a:dk1>
      <a:lt1>
        <a:srgbClr val="1E2A26"/>
      </a:lt1>
      <a:dk2>
        <a:srgbClr val="1E2A26"/>
      </a:dk2>
      <a:lt2>
        <a:srgbClr val="1E2A26"/>
      </a:lt2>
      <a:accent1>
        <a:srgbClr val="C90B2F"/>
      </a:accent1>
      <a:accent2>
        <a:srgbClr val="C90B2F"/>
      </a:accent2>
      <a:accent3>
        <a:srgbClr val="A5A5A5"/>
      </a:accent3>
      <a:accent4>
        <a:srgbClr val="FFC000"/>
      </a:accent4>
      <a:accent5>
        <a:srgbClr val="4472C4"/>
      </a:accent5>
      <a:accent6>
        <a:srgbClr val="70AD47"/>
      </a:accent6>
      <a:hlink>
        <a:srgbClr val="0563C1"/>
      </a:hlink>
      <a:folHlink>
        <a:srgbClr val="954F72"/>
      </a:folHlink>
    </a:clrScheme>
    <a:fontScheme name="Betelgeuse">
      <a:majorFont>
        <a:latin typeface="Aileron UltraLight"/>
        <a:ea typeface="Capella"/>
        <a:cs typeface=""/>
      </a:majorFont>
      <a:minorFont>
        <a:latin typeface="Aileron Light"/>
        <a:ea typeface="Capella Light"/>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gs>
            <a:gs pos="42000">
              <a:schemeClr val="accent1">
                <a:lumMod val="75000"/>
              </a:schemeClr>
            </a:gs>
            <a:gs pos="100000">
              <a:srgbClr val="FFFFFF"/>
            </a:gs>
          </a:gsLst>
          <a:lin ang="13500000" scaled="1"/>
          <a:tileRect/>
        </a:gradFill>
        <a:ln>
          <a:noFill/>
        </a:ln>
        <a:effectLst>
          <a:outerShdw blurRad="63500" sx="102000" sy="102000" algn="ctr" rotWithShape="0">
            <a:prstClr val="black">
              <a:alpha val="40000"/>
            </a:prstClr>
          </a:outerShdw>
        </a:effectLst>
      </a:spPr>
      <a:bodyPr wrap="none" rtlCol="0" anchor="ctr"/>
      <a:lstStyle>
        <a:defPPr algn="ctr">
          <a:defRPr dirty="0">
            <a:solidFill>
              <a:schemeClr val="bg1">
                <a:lumMod val="10000"/>
                <a:lumOff val="9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3083</TotalTime>
  <Words>1171</Words>
  <Application>Microsoft Office PowerPoint</Application>
  <PresentationFormat>Personnalisé</PresentationFormat>
  <Paragraphs>179</Paragraphs>
  <Slides>26</Slides>
  <Notes>0</Notes>
  <HiddenSlides>0</HiddenSlides>
  <MMClips>0</MMClips>
  <ScaleCrop>false</ScaleCrop>
  <HeadingPairs>
    <vt:vector size="4" baseType="variant">
      <vt:variant>
        <vt:lpstr>Thème</vt:lpstr>
      </vt:variant>
      <vt:variant>
        <vt:i4>2</vt:i4>
      </vt:variant>
      <vt:variant>
        <vt:lpstr>Titres des diapositives</vt:lpstr>
      </vt:variant>
      <vt:variant>
        <vt:i4>26</vt:i4>
      </vt:variant>
    </vt:vector>
  </HeadingPairs>
  <TitlesOfParts>
    <vt:vector size="28" baseType="lpstr">
      <vt:lpstr>Betelgeuse Titles</vt:lpstr>
      <vt:lpstr>Betelgeuse Contents</vt:lpstr>
      <vt:lpstr>Association Des Femmes Chefs d’Entreprises du Maroc </vt:lpstr>
      <vt:lpstr>Welcome!</vt:lpstr>
      <vt:lpstr> AFEM en chiffres </vt:lpstr>
      <vt:lpstr>Cartographie des entreprises </vt:lpstr>
      <vt:lpstr>Cartographie des entreprises </vt:lpstr>
      <vt:lpstr>Les objectifs</vt:lpstr>
      <vt:lpstr>Réseaux</vt:lpstr>
      <vt:lpstr>Projets phares</vt:lpstr>
      <vt:lpstr>Diapositive 9</vt:lpstr>
      <vt:lpstr>Projet Mentoring</vt:lpstr>
      <vt:lpstr>Projet « Reprofilage »</vt:lpstr>
      <vt:lpstr>Projet: Incubateur AFEM Nord Tanger</vt:lpstr>
      <vt:lpstr>L’offre de service</vt:lpstr>
      <vt:lpstr>Cible</vt:lpstr>
      <vt:lpstr>Réseau des incubateurs AFEM</vt:lpstr>
      <vt:lpstr>Diapositive 16</vt:lpstr>
      <vt:lpstr>Réalisations de l'AFEM Nord Tanger</vt:lpstr>
      <vt:lpstr>Pole 1  </vt:lpstr>
      <vt:lpstr>Pole 2  </vt:lpstr>
      <vt:lpstr>Pole 3  </vt:lpstr>
      <vt:lpstr>Pole 4  </vt:lpstr>
      <vt:lpstr>Les perspectives</vt:lpstr>
      <vt:lpstr>Les perspectives</vt:lpstr>
      <vt:lpstr>Projet DEF</vt:lpstr>
      <vt:lpstr>Délégation Régionale AFEM Nord Tanger</vt:lpstr>
      <vt:lpstr>That’s all. Thank you very much!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Betelgeuse</dc:title>
  <dc:creator>秋咲准</dc:creator>
  <cp:lastModifiedBy>probook</cp:lastModifiedBy>
  <cp:revision>127</cp:revision>
  <dcterms:created xsi:type="dcterms:W3CDTF">2014-06-28T16:00:46Z</dcterms:created>
  <dcterms:modified xsi:type="dcterms:W3CDTF">2017-03-08T11:05:23Z</dcterms:modified>
</cp:coreProperties>
</file>